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79.xml.rels" ContentType="application/vnd.openxmlformats-package.relationships+xml"/>
  <Override PartName="/ppt/notesSlides/_rels/notesSlide71.xml.rels" ContentType="application/vnd.openxmlformats-package.relationships+xml"/>
  <Override PartName="/ppt/notesSlides/notesSlide79.xml" ContentType="application/vnd.openxmlformats-officedocument.presentationml.notesSlide+xml"/>
  <Override PartName="/ppt/notesSlides/notesSlide71.xml" ContentType="application/vnd.openxmlformats-officedocument.presentationml.notesSlide+xml"/>
  <Override PartName="/ppt/slides/slide86.xml" ContentType="application/vnd.openxmlformats-officedocument.presentationml.slide+xml"/>
  <Override PartName="/ppt/slides/slide85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8.xml" ContentType="application/vnd.openxmlformats-officedocument.presentationml.slide+xml"/>
  <Override PartName="/ppt/slides/slide77.xml" ContentType="application/vnd.openxmlformats-officedocument.presentationml.slide+xml"/>
  <Override PartName="/ppt/slides/slide76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7.xml" ContentType="application/vnd.openxmlformats-officedocument.presentationml.slide+xml"/>
  <Override PartName="/ppt/slides/slide9.xml" ContentType="application/vnd.openxmlformats-officedocument.presentationml.slide+xml"/>
  <Override PartName="/ppt/slides/slide52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51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50.xml" ContentType="application/vnd.openxmlformats-officedocument.presentationml.slide+xml"/>
  <Override PartName="/ppt/slides/slide2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69.xml" ContentType="application/vnd.openxmlformats-officedocument.presentationml.slide+xml"/>
  <Override PartName="/ppt/slides/slide10.xml" ContentType="application/vnd.openxmlformats-officedocument.presentationml.slide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_rels/slide78.xml.rels" ContentType="application/vnd.openxmlformats-package.relationships+xml"/>
  <Override PartName="/ppt/slides/_rels/slide76.xml.rels" ContentType="application/vnd.openxmlformats-package.relationships+xml"/>
  <Override PartName="/ppt/slides/_rels/slide75.xml.rels" ContentType="application/vnd.openxmlformats-package.relationships+xml"/>
  <Override PartName="/ppt/slides/_rels/slide74.xml.rels" ContentType="application/vnd.openxmlformats-package.relationships+xml"/>
  <Override PartName="/ppt/slides/_rels/slide73.xml.rels" ContentType="application/vnd.openxmlformats-package.relationships+xml"/>
  <Override PartName="/ppt/slides/_rels/slide72.xml.rels" ContentType="application/vnd.openxmlformats-package.relationships+xml"/>
  <Override PartName="/ppt/slides/_rels/slide71.xml.rels" ContentType="application/vnd.openxmlformats-package.relationships+xml"/>
  <Override PartName="/ppt/slides/_rels/slide67.xml.rels" ContentType="application/vnd.openxmlformats-package.relationships+xml"/>
  <Override PartName="/ppt/slides/_rels/slide66.xml.rels" ContentType="application/vnd.openxmlformats-package.relationships+xml"/>
  <Override PartName="/ppt/slides/_rels/slide65.xml.rels" ContentType="application/vnd.openxmlformats-package.relationships+xml"/>
  <Override PartName="/ppt/slides/_rels/slide64.xml.rels" ContentType="application/vnd.openxmlformats-package.relationships+xml"/>
  <Override PartName="/ppt/slides/_rels/slide63.xml.rels" ContentType="application/vnd.openxmlformats-package.relationships+xml"/>
  <Override PartName="/ppt/slides/_rels/slide62.xml.rels" ContentType="application/vnd.openxmlformats-package.relationships+xml"/>
  <Override PartName="/ppt/slides/_rels/slide61.xml.rels" ContentType="application/vnd.openxmlformats-package.relationships+xml"/>
  <Override PartName="/ppt/slides/_rels/slide79.xml.rels" ContentType="application/vnd.openxmlformats-package.relationships+xml"/>
  <Override PartName="/ppt/slides/_rels/slide60.xml.rels" ContentType="application/vnd.openxmlformats-package.relationships+xml"/>
  <Override PartName="/ppt/slides/_rels/slide59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7.xml.rels" ContentType="application/vnd.openxmlformats-package.relationships+xml"/>
  <Override PartName="/ppt/slides/_rels/slide21.xml.rels" ContentType="application/vnd.openxmlformats-package.relationships+xml"/>
  <Override PartName="/ppt/slides/_rels/slide32.xml.rels" ContentType="application/vnd.openxmlformats-package.relationships+xml"/>
  <Override PartName="/ppt/slides/_rels/slide20.xml.rels" ContentType="application/vnd.openxmlformats-package.relationships+xml"/>
  <Override PartName="/ppt/slides/_rels/slide31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80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69.xml.rels" ContentType="application/vnd.openxmlformats-package.relationships+xml"/>
  <Override PartName="/ppt/slides/_rels/slide50.xml.rels" ContentType="application/vnd.openxmlformats-package.relationships+xml"/>
  <Override PartName="/ppt/slides/_rels/slide5.xml.rels" ContentType="application/vnd.openxmlformats-package.relationships+xml"/>
  <Override PartName="/ppt/slides/_rels/slide27.xml.rels" ContentType="application/vnd.openxmlformats-package.relationships+xml"/>
  <Override PartName="/ppt/slides/_rels/slide19.xml.rels" ContentType="application/vnd.openxmlformats-package.relationships+xml"/>
  <Override PartName="/ppt/slides/_rels/slide70.xml.rels" ContentType="application/vnd.openxmlformats-package.relationships+xml"/>
  <Override PartName="/ppt/slides/_rels/slide12.xml.rels" ContentType="application/vnd.openxmlformats-package.relationships+xml"/>
  <Override PartName="/ppt/slides/_rels/slide68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83.xml.rels" ContentType="application/vnd.openxmlformats-package.relationships+xml"/>
  <Override PartName="/ppt/slides/_rels/slide51.xml.rels" ContentType="application/vnd.openxmlformats-package.relationships+xml"/>
  <Override PartName="/ppt/slides/_rels/slide6.xml.rels" ContentType="application/vnd.openxmlformats-package.relationships+xml"/>
  <Override PartName="/ppt/slides/_rels/slide28.xml.rels" ContentType="application/vnd.openxmlformats-package.relationships+xml"/>
  <Override PartName="/ppt/slides/_rels/slide84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1.xml.rels" ContentType="application/vnd.openxmlformats-package.relationships+xml"/>
  <Override PartName="/ppt/slides/_rels/slide23.xml.rels" ContentType="application/vnd.openxmlformats-package.relationships+xml"/>
  <Override PartName="/ppt/slides/_rels/slide85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82.xml.rels" ContentType="application/vnd.openxmlformats-package.relationships+xml"/>
  <Override PartName="/ppt/slides/_rels/slide24.xml.rels" ContentType="application/vnd.openxmlformats-package.relationships+xml"/>
  <Override PartName="/ppt/slides/_rels/slide86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29.xml.rels" ContentType="application/vnd.openxmlformats-package.relationships+xml"/>
  <Override PartName="/ppt/slides/_rels/slide10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30.xml.rels" ContentType="application/vnd.openxmlformats-package.relationships+xml"/>
  <Override PartName="/ppt/slides/_rels/slide33.xml.rels" ContentType="application/vnd.openxmlformats-package.relationships+xml"/>
  <Override PartName="/ppt/slides/_rels/slide44.xml.rels" ContentType="application/vnd.openxmlformats-package.relationships+xml"/>
  <Override PartName="/ppt/slides/_rels/slide34.xml.rels" ContentType="application/vnd.openxmlformats-package.relationships+xml"/>
  <Override PartName="/ppt/slides/_rels/slide77.xml.rels" ContentType="application/vnd.openxmlformats-package.relationships+xml"/>
  <Override PartName="/ppt/slides/_rels/slide45.xml.rels" ContentType="application/vnd.openxmlformats-package.relationships+xml"/>
  <Override PartName="/ppt/slides/_rels/slide35.xml.rels" ContentType="application/vnd.openxmlformats-package.relationships+xml"/>
  <Override PartName="/ppt/slides/_rels/slide36.xml.rels" ContentType="application/vnd.openxmlformats-package.relationships+xml"/>
  <Override PartName="/ppt/slides/_rels/slide37.xml.rels" ContentType="application/vnd.openxmlformats-package.relationships+xml"/>
  <Override PartName="/ppt/slides/_rels/slide38.xml.rels" ContentType="application/vnd.openxmlformats-package.relationships+xml"/>
  <Override PartName="/ppt/slides/_rels/slide39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6.xml.rels" ContentType="application/vnd.openxmlformats-package.relationships+xml"/>
  <Override PartName="/ppt/slides/slide53.xml" ContentType="application/vnd.openxmlformats-officedocument.presentationml.slide+xml"/>
  <Override PartName="/ppt/slides/slide5.xml" ContentType="application/vnd.openxmlformats-officedocument.presentationml.slide+xml"/>
  <Override PartName="/ppt/slides/slide27.xml" ContentType="application/vnd.openxmlformats-officedocument.presentationml.slide+xml"/>
  <Override PartName="/ppt/slides/slide79.xml" ContentType="application/vnd.openxmlformats-officedocument.presentationml.slide+xml"/>
  <Override PartName="/ppt/slides/slide20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55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_rels/presentation.xml.rels" ContentType="application/vnd.openxmlformats-package.relationships+xml"/>
  <Override PartName="/ppt/media/image83.png" ContentType="image/png"/>
  <Override PartName="/ppt/media/image82.png" ContentType="image/png"/>
  <Override PartName="/ppt/media/image81.png" ContentType="image/png"/>
  <Override PartName="/ppt/media/image80.png" ContentType="image/png"/>
  <Override PartName="/ppt/media/image78.png" ContentType="image/png"/>
  <Override PartName="/ppt/media/image77.png" ContentType="image/png"/>
  <Override PartName="/ppt/media/image76.png" ContentType="image/png"/>
  <Override PartName="/ppt/media/image75.png" ContentType="image/png"/>
  <Override PartName="/ppt/media/image71.png" ContentType="image/png"/>
  <Override PartName="/ppt/media/image70.png" ContentType="image/png"/>
  <Override PartName="/ppt/media/image67.png" ContentType="image/png"/>
  <Override PartName="/ppt/media/image66.png" ContentType="image/png"/>
  <Override PartName="/ppt/media/image65.png" ContentType="image/png"/>
  <Override PartName="/ppt/media/image63.jpeg" ContentType="image/jpeg"/>
  <Override PartName="/ppt/media/image62.png" ContentType="image/png"/>
  <Override PartName="/ppt/media/image61.png" ContentType="image/png"/>
  <Override PartName="/ppt/media/image60.png" ContentType="image/png"/>
  <Override PartName="/ppt/media/image52.jpeg" ContentType="image/jpeg"/>
  <Override PartName="/ppt/media/image50.png" ContentType="image/png"/>
  <Override PartName="/ppt/media/image49.png" ContentType="image/png"/>
  <Override PartName="/ppt/media/image69.jpeg" ContentType="image/jpeg"/>
  <Override PartName="/ppt/media/image47.png" ContentType="image/png"/>
  <Override PartName="/ppt/media/image28.png" ContentType="image/png"/>
  <Override PartName="/ppt/media/image17.png" ContentType="image/png"/>
  <Override PartName="/ppt/media/image31.png" ContentType="image/png"/>
  <Override PartName="/ppt/media/image14.png" ContentType="image/png"/>
  <Override PartName="/ppt/media/image19.png" ContentType="image/png"/>
  <Override PartName="/ppt/media/image12.jpeg" ContentType="image/jpeg"/>
  <Override PartName="/ppt/media/image11.jpeg" ContentType="image/jpeg"/>
  <Override PartName="/ppt/media/image54.png" ContentType="image/png"/>
  <Override PartName="/ppt/media/image4.png" ContentType="image/png"/>
  <Override PartName="/ppt/media/image39.png" ContentType="image/png"/>
  <Override PartName="/ppt/media/image73.jpeg" ContentType="image/jpeg"/>
  <Override PartName="/ppt/media/image53.png" ContentType="image/png"/>
  <Override PartName="/ppt/media/image3.png" ContentType="image/png"/>
  <Override PartName="/ppt/media/image20.jpeg" ContentType="image/jpeg"/>
  <Override PartName="/ppt/media/image79.jpeg" ContentType="image/jpeg"/>
  <Override PartName="/ppt/media/image36.jpeg" ContentType="image/jpeg"/>
  <Override PartName="/ppt/media/image38.png" ContentType="image/png"/>
  <Override PartName="/ppt/media/image22.png" ContentType="image/png"/>
  <Override PartName="/ppt/media/image57.png" ContentType="image/png"/>
  <Override PartName="/ppt/media/image7.png" ContentType="image/png"/>
  <Override PartName="/ppt/media/image2.png" ContentType="image/png"/>
  <Override PartName="/ppt/media/image68.jpeg" ContentType="image/jpeg"/>
  <Override PartName="/ppt/media/image37.png" ContentType="image/png"/>
  <Override PartName="/ppt/media/image21.png" ContentType="image/png"/>
  <Override PartName="/ppt/media/image56.png" ContentType="image/png"/>
  <Override PartName="/ppt/media/image6.png" ContentType="image/png"/>
  <Override PartName="/ppt/media/image51.png" ContentType="image/png"/>
  <Override PartName="/ppt/media/image1.png" ContentType="image/png"/>
  <Override PartName="/ppt/media/image41.png" ContentType="image/png"/>
  <Override PartName="/ppt/media/image55.png" ContentType="image/png"/>
  <Override PartName="/ppt/media/image5.png" ContentType="image/png"/>
  <Override PartName="/ppt/media/image58.png" ContentType="image/png"/>
  <Override PartName="/ppt/media/image8.png" ContentType="image/png"/>
  <Override PartName="/ppt/media/image23.png" ContentType="image/png"/>
  <Override PartName="/ppt/media/image13.jpeg" ContentType="image/jpeg"/>
  <Override PartName="/ppt/media/image10.png" ContentType="image/png"/>
  <Override PartName="/ppt/media/image9.png" ContentType="image/png"/>
  <Override PartName="/ppt/media/image24.png" ContentType="image/png"/>
  <Override PartName="/ppt/media/image25.png" ContentType="image/png"/>
  <Override PartName="/ppt/media/image27.jpeg" ContentType="image/jpeg"/>
  <Override PartName="/ppt/media/image29.png" ContentType="image/png"/>
  <Override PartName="/ppt/media/image30.png" ContentType="image/png"/>
  <Override PartName="/ppt/media/image32.jpeg" ContentType="image/jpeg"/>
  <Override PartName="/ppt/media/image15.jpeg" ContentType="image/jpeg"/>
  <Override PartName="/ppt/media/image33.png" ContentType="image/png"/>
  <Override PartName="/ppt/media/image74.jpeg" ContentType="image/jpeg"/>
  <Override PartName="/ppt/media/image18.jpeg" ContentType="image/jpeg"/>
  <Override PartName="/ppt/media/image44.gif" ContentType="image/gif"/>
  <Override PartName="/ppt/media/image26.jpeg" ContentType="image/jpeg"/>
  <Override PartName="/ppt/media/image34.png" ContentType="image/png"/>
  <Override PartName="/ppt/media/image64.png" ContentType="image/png"/>
  <Override PartName="/ppt/media/image45.gif" ContentType="image/gif"/>
  <Override PartName="/ppt/media/image35.png" ContentType="image/png"/>
  <Override PartName="/ppt/media/image40.png" ContentType="image/png"/>
  <Override PartName="/ppt/media/image48.jpeg" ContentType="image/jpeg"/>
  <Override PartName="/ppt/media/image42.png" ContentType="image/png"/>
  <Override PartName="/ppt/media/image72.jpeg" ContentType="image/jpeg"/>
  <Override PartName="/ppt/media/image59.jpeg" ContentType="image/jpeg"/>
  <Override PartName="/ppt/media/image16.jpeg" ContentType="image/jpeg"/>
  <Override PartName="/ppt/media/image43.png" ContentType="image/png"/>
  <Override PartName="/ppt/media/image46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lang="en-PH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B30786B9-9355-4E5C-84A7-0C7799AED15C}" type="slidenum">
              <a:rPr lang="en-PH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71.xml.rels><?xml version="1.0" encoding="UTF-8"?>
<Relationships xmlns="http://schemas.openxmlformats.org/package/2006/relationships"><Relationship Id="rId1" Type="http://schemas.openxmlformats.org/officeDocument/2006/relationships/slide" Target="../slides/slide71.xml"/><Relationship Id="rId2" Type="http://schemas.openxmlformats.org/officeDocument/2006/relationships/notesMaster" Target="../notesMasters/notesMaster1.xml"/>
</Relationships>
</file>

<file path=ppt/notesSlides/_rels/notesSlide79.xml.rels><?xml version="1.0" encoding="UTF-8"?>
<Relationships xmlns="http://schemas.openxmlformats.org/package/2006/relationships"><Relationship Id="rId1" Type="http://schemas.openxmlformats.org/officeDocument/2006/relationships/slide" Target="../slides/slide79.xml"/><Relationship Id="rId2" Type="http://schemas.openxmlformats.org/officeDocument/2006/relationships/notesMaster" Target="../notesMasters/notesMaster1.xml"/>
</Relationships>
</file>

<file path=ppt/notesSlides/notesSlide7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CustomShape 1"/>
          <p:cNvSpPr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b"/>
          <a:p>
            <a:pPr algn="r">
              <a:lnSpc>
                <a:spcPct val="100000"/>
              </a:lnSpc>
            </a:pPr>
            <a:fld id="{A37B873F-E7D5-4D12-95CD-3CBDFF641A88}" type="slidenum">
              <a:rPr lang="en-PH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&lt;number&gt;</a:t>
            </a:fld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7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CustomShape 1"/>
          <p:cNvSpPr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b"/>
          <a:p>
            <a:pPr algn="r">
              <a:lnSpc>
                <a:spcPct val="100000"/>
              </a:lnSpc>
            </a:pPr>
            <a:fld id="{D11F52D1-1D25-4260-B746-2D405A3F6274}" type="slidenum">
              <a:rPr lang="en-PH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&lt;number&gt;</a:t>
            </a:fld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lang="en-PH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54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55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9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3/5/16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4E34D4DA-2E1C-4C26-BFE7-4BA1948E43DE}" type="slidenum"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3/5/16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5C72ED4-7EFF-4B0C-AC8D-135C0DE239E9}" type="slidenum"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3/5/16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37B59CD6-92AB-44F1-BA1C-8C9592C3A42C}" type="slidenum"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3/5/16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A53BDC7A-B1E4-46B4-B73F-602858F207AB}" type="slidenum"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title text format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1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3/5/16</a:t>
            </a:r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2" name="PlaceHolder 7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lang="en-PH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3" name="PlaceHolder 8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9944AC0-177E-4557-AB9D-481586434550}" type="slidenum">
              <a:rPr lang="en-PH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&lt;number&gt;</a:t>
            </a:fld>
            <a:endParaRPr lang="en-PH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hyperlink" Target="http://gg.gg/3ucgz" TargetMode="External"/><Relationship Id="rId3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hyperlink" Target="http://gg.gg/3uck7" TargetMode="External"/><Relationship Id="rId3" Type="http://schemas.openxmlformats.org/officeDocument/2006/relationships/slideLayout" Target="../slideLayouts/slideLayout1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hyperlink" Target="http://gg.gg/3uch2" TargetMode="External"/><Relationship Id="rId3" Type="http://schemas.openxmlformats.org/officeDocument/2006/relationships/image" Target="../media/image19.png"/><Relationship Id="rId4" Type="http://schemas.openxmlformats.org/officeDocument/2006/relationships/hyperlink" Target="http://gg.gg/3ucha" TargetMode="External"/><Relationship Id="rId5" Type="http://schemas.openxmlformats.org/officeDocument/2006/relationships/slideLayout" Target="../slideLayouts/slideLayout1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hyperlink" Target="http://gg.gg/3uchm" TargetMode="External"/><Relationship Id="rId3" Type="http://schemas.openxmlformats.org/officeDocument/2006/relationships/slideLayout" Target="../slideLayouts/slideLayout1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hyperlink" Target="http://gg.gg/3ucjj" TargetMode="External"/><Relationship Id="rId4" Type="http://schemas.openxmlformats.org/officeDocument/2006/relationships/hyperlink" Target="http://gg.gg/3ucjk" TargetMode="External"/><Relationship Id="rId5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hyperlink" Target="http://gg.gg/3ucjl" TargetMode="External"/><Relationship Id="rId3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hyperlink" Target="http://gg.gg/3ucjq" TargetMode="Externa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hyperlink" Target="http://gg.gg/3ucjs" TargetMode="External"/><Relationship Id="rId5" Type="http://schemas.openxmlformats.org/officeDocument/2006/relationships/slideLayout" Target="../slideLayouts/slideLayout3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hyperlink" Target="http://gg.gg/3ucjt" TargetMode="External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hyperlink" Target="http://gg.gg/3ucjt" TargetMode="External"/><Relationship Id="rId3" Type="http://schemas.openxmlformats.org/officeDocument/2006/relationships/slideLayout" Target="../slideLayouts/slideLayout3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2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hyperlink" Target="http://gg.gg/3uciz" TargetMode="External"/><Relationship Id="rId3" Type="http://schemas.openxmlformats.org/officeDocument/2006/relationships/image" Target="../media/image30.png"/><Relationship Id="rId4" Type="http://schemas.openxmlformats.org/officeDocument/2006/relationships/hyperlink" Target="http://gg.gg/3ucj3" TargetMode="External"/><Relationship Id="rId5" Type="http://schemas.openxmlformats.org/officeDocument/2006/relationships/image" Target="../media/image31.png"/><Relationship Id="rId6" Type="http://schemas.openxmlformats.org/officeDocument/2006/relationships/hyperlink" Target="http://gg.gg/3ucj7" TargetMode="External"/><Relationship Id="rId7" Type="http://schemas.openxmlformats.org/officeDocument/2006/relationships/slideLayout" Target="../slideLayouts/slideLayout37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hyperlink" Target="http://gg.gg/3uck9" TargetMode="External"/><Relationship Id="rId3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hyperlink" Target="http://gg.gg/3uckf" TargetMode="External"/><Relationship Id="rId3" Type="http://schemas.openxmlformats.org/officeDocument/2006/relationships/slideLayout" Target="../slideLayouts/slideLayout1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hyperlink" Target="http://gg.gg/3uck5" TargetMode="External"/><Relationship Id="rId3" Type="http://schemas.openxmlformats.org/officeDocument/2006/relationships/slideLayout" Target="../slideLayouts/slideLayout3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hyperlink" Target="http://gg.gg/3ugdx" TargetMode="External"/><Relationship Id="rId3" Type="http://schemas.openxmlformats.org/officeDocument/2006/relationships/hyperlink" Target="http://gg.gg/3ugdx" TargetMode="External"/><Relationship Id="rId4" Type="http://schemas.openxmlformats.org/officeDocument/2006/relationships/slideLayout" Target="../slideLayouts/slideLayout1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hyperlink" Target="http://gg.gg/3ug1s" TargetMode="External"/><Relationship Id="rId3" Type="http://schemas.openxmlformats.org/officeDocument/2006/relationships/hyperlink" Target="http://gg.gg/3ug1s" TargetMode="External"/><Relationship Id="rId4" Type="http://schemas.openxmlformats.org/officeDocument/2006/relationships/slideLayout" Target="../slideLayouts/slideLayout1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hyperlink" Target="http://gg.gg/3ucjf" TargetMode="External"/><Relationship Id="rId3" Type="http://schemas.openxmlformats.org/officeDocument/2006/relationships/slideLayout" Target="../slideLayouts/slideLayout2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2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7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7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7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7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hyperlink" Target="http://gg.gg/3uhww" TargetMode="External"/><Relationship Id="rId3" Type="http://schemas.openxmlformats.org/officeDocument/2006/relationships/hyperlink" Target="http://gg.gg/3uhww" TargetMode="External"/><Relationship Id="rId4" Type="http://schemas.openxmlformats.org/officeDocument/2006/relationships/image" Target="../media/image44.gif"/><Relationship Id="rId5" Type="http://schemas.openxmlformats.org/officeDocument/2006/relationships/hyperlink" Target="http://gg.gg/3uhwy" TargetMode="External"/><Relationship Id="rId6" Type="http://schemas.openxmlformats.org/officeDocument/2006/relationships/hyperlink" Target="http://gg.gg/3uhwy" TargetMode="External"/><Relationship Id="rId7" Type="http://schemas.openxmlformats.org/officeDocument/2006/relationships/slideLayout" Target="../slideLayouts/slideLayout17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45.gif"/><Relationship Id="rId2" Type="http://schemas.openxmlformats.org/officeDocument/2006/relationships/hyperlink" Target="http://gg.gg/3uhx1" TargetMode="External"/><Relationship Id="rId3" Type="http://schemas.openxmlformats.org/officeDocument/2006/relationships/hyperlink" Target="http://gg.gg/3uhx1" TargetMode="External"/><Relationship Id="rId4" Type="http://schemas.openxmlformats.org/officeDocument/2006/relationships/slideLayout" Target="../slideLayouts/slideLayout17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hyperlink" Target="http://gg.gg/3uh9k" TargetMode="External"/><Relationship Id="rId2" Type="http://schemas.openxmlformats.org/officeDocument/2006/relationships/hyperlink" Target="http://gg.gg/3uh9k" TargetMode="External"/><Relationship Id="rId3" Type="http://schemas.openxmlformats.org/officeDocument/2006/relationships/image" Target="../media/image46.png"/><Relationship Id="rId4" Type="http://schemas.openxmlformats.org/officeDocument/2006/relationships/slideLayout" Target="../slideLayouts/slideLayout17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hyperlink" Target="http://gg.gg/3uha4" TargetMode="External"/><Relationship Id="rId3" Type="http://schemas.openxmlformats.org/officeDocument/2006/relationships/slideLayout" Target="../slideLayouts/slideLayout17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slideLayout" Target="../slideLayouts/slideLayout17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25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25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25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25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image" Target="../media/image54.png"/><Relationship Id="rId3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25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hyperlink" Target="http://gg.gg/3uhx5" TargetMode="External"/><Relationship Id="rId3" Type="http://schemas.openxmlformats.org/officeDocument/2006/relationships/hyperlink" Target="http://gg.gg/3uhx5" TargetMode="External"/><Relationship Id="rId4" Type="http://schemas.openxmlformats.org/officeDocument/2006/relationships/hyperlink" Target="http://gg.gg/3uhx5" TargetMode="External"/><Relationship Id="rId5" Type="http://schemas.openxmlformats.org/officeDocument/2006/relationships/slideLayout" Target="../slideLayouts/slideLayout25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hyperlink" Target="http://gg.gg/3uhxb" TargetMode="External"/><Relationship Id="rId2" Type="http://schemas.openxmlformats.org/officeDocument/2006/relationships/hyperlink" Target="http://gg.gg/3uhxb" TargetMode="External"/><Relationship Id="rId3" Type="http://schemas.openxmlformats.org/officeDocument/2006/relationships/hyperlink" Target="http://gg.gg/3uhxc" TargetMode="External"/><Relationship Id="rId4" Type="http://schemas.openxmlformats.org/officeDocument/2006/relationships/hyperlink" Target="http://gg.gg/3uhxc" TargetMode="External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slideLayout" Target="../slideLayouts/slideLayout49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slideLayout" Target="../slideLayouts/slideLayout37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slideLayout" Target="../slideLayouts/slideLayout25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17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hyperlink" Target="http://gg.gg/3uhya" TargetMode="External"/><Relationship Id="rId3" Type="http://schemas.openxmlformats.org/officeDocument/2006/relationships/hyperlink" Target="http://gg.gg/3uhya" TargetMode="External"/><Relationship Id="rId4" Type="http://schemas.openxmlformats.org/officeDocument/2006/relationships/slideLayout" Target="../slideLayouts/slideLayout17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hyperlink" Target="http://gg.gg/3ucfj" TargetMode="External"/><Relationship Id="rId3" Type="http://schemas.openxmlformats.org/officeDocument/2006/relationships/slideLayout" Target="../slideLayouts/slideLayout17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png"/><Relationship Id="rId3" Type="http://schemas.openxmlformats.org/officeDocument/2006/relationships/slideLayout" Target="../slideLayouts/slideLayout17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image" Target="../media/image67.png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71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slideLayout" Target="../slideLayouts/slideLayout25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69.jpeg"/><Relationship Id="rId2" Type="http://schemas.openxmlformats.org/officeDocument/2006/relationships/slideLayout" Target="../slideLayouts/slideLayout25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hyperlink" Target="http://gg.gg/3uhy0" TargetMode="External"/><Relationship Id="rId3" Type="http://schemas.openxmlformats.org/officeDocument/2006/relationships/hyperlink" Target="http://gg.gg/3uhy0" TargetMode="External"/><Relationship Id="rId4" Type="http://schemas.openxmlformats.org/officeDocument/2006/relationships/slideLayout" Target="../slideLayouts/slideLayout17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hyperlink" Target="http://gg.gg/3uhyj" TargetMode="External"/><Relationship Id="rId3" Type="http://schemas.openxmlformats.org/officeDocument/2006/relationships/hyperlink" Target="http://gg.gg/3uhyj" TargetMode="External"/><Relationship Id="rId4" Type="http://schemas.openxmlformats.org/officeDocument/2006/relationships/slideLayout" Target="../slideLayouts/slideLayout17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72.jpeg"/><Relationship Id="rId2" Type="http://schemas.openxmlformats.org/officeDocument/2006/relationships/hyperlink" Target="http://gg.gg/3uhyj" TargetMode="External"/><Relationship Id="rId3" Type="http://schemas.openxmlformats.org/officeDocument/2006/relationships/hyperlink" Target="http://gg.gg/3uhyj" TargetMode="External"/><Relationship Id="rId4" Type="http://schemas.openxmlformats.org/officeDocument/2006/relationships/slideLayout" Target="../slideLayouts/slideLayout17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73.jpeg"/><Relationship Id="rId2" Type="http://schemas.openxmlformats.org/officeDocument/2006/relationships/image" Target="../media/image74.jpeg"/><Relationship Id="rId3" Type="http://schemas.openxmlformats.org/officeDocument/2006/relationships/slideLayout" Target="../slideLayouts/slideLayout25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image" Target="../media/image76.png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7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hyperlink" Target="http://gg.gg/3ucgh" TargetMode="External"/><Relationship Id="rId3" Type="http://schemas.openxmlformats.org/officeDocument/2006/relationships/slideLayout" Target="../slideLayouts/slideLayout17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77.png"/><Relationship Id="rId2" Type="http://schemas.openxmlformats.org/officeDocument/2006/relationships/image" Target="../media/image78.png"/><Relationship Id="rId3" Type="http://schemas.openxmlformats.org/officeDocument/2006/relationships/slideLayout" Target="../slideLayouts/slideLayout25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79.jpeg"/><Relationship Id="rId2" Type="http://schemas.openxmlformats.org/officeDocument/2006/relationships/slideLayout" Target="../slideLayouts/slideLayout37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80.png"/><Relationship Id="rId2" Type="http://schemas.openxmlformats.org/officeDocument/2006/relationships/hyperlink" Target="http://gg.gg/3uh8a" TargetMode="External"/><Relationship Id="rId3" Type="http://schemas.openxmlformats.org/officeDocument/2006/relationships/hyperlink" Target="http://gg.gg/3uh8a" TargetMode="External"/><Relationship Id="rId4" Type="http://schemas.openxmlformats.org/officeDocument/2006/relationships/slideLayout" Target="../slideLayouts/slideLayout17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hyperlink" Target="http://gg.gg/3uh8b" TargetMode="External"/><Relationship Id="rId2" Type="http://schemas.openxmlformats.org/officeDocument/2006/relationships/hyperlink" Target="http://gg.gg/3uh8b" TargetMode="External"/><Relationship Id="rId3" Type="http://schemas.openxmlformats.org/officeDocument/2006/relationships/image" Target="../media/image81.png"/><Relationship Id="rId4" Type="http://schemas.openxmlformats.org/officeDocument/2006/relationships/slideLayout" Target="../slideLayouts/slideLayout17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hyperlink" Target="http://gg.gg/3uh90" TargetMode="External"/><Relationship Id="rId3" Type="http://schemas.openxmlformats.org/officeDocument/2006/relationships/hyperlink" Target="http://gg.gg/3uh90" TargetMode="External"/><Relationship Id="rId4" Type="http://schemas.openxmlformats.org/officeDocument/2006/relationships/slideLayout" Target="../slideLayouts/slideLayout17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hyperlink" Target="http://gg.gg/3ucgv" TargetMode="External"/><Relationship Id="rId3" Type="http://schemas.openxmlformats.org/officeDocument/2006/relationships/slideLayout" Target="../slideLayouts/slideLayout1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685800" y="1219320"/>
            <a:ext cx="7772040" cy="23810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Running Water and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</a:pPr>
            <a:r>
              <a:rPr lang="en-PH" sz="3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Charity I. Mulig-Cruz</a:t>
            </a:r>
            <a:endParaRPr lang="en-PH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" descr=""/>
          <p:cNvPicPr/>
          <p:nvPr/>
        </p:nvPicPr>
        <p:blipFill>
          <a:blip r:embed="rId1"/>
          <a:stretch/>
        </p:blipFill>
        <p:spPr>
          <a:xfrm>
            <a:off x="155520" y="1432800"/>
            <a:ext cx="8852040" cy="5196240"/>
          </a:xfrm>
          <a:prstGeom prst="rect">
            <a:avLst/>
          </a:prstGeom>
          <a:ln>
            <a:noFill/>
          </a:ln>
        </p:spPr>
      </p:pic>
      <p:sp>
        <p:nvSpPr>
          <p:cNvPr id="223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Profile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380880" y="6050880"/>
            <a:ext cx="2923200" cy="57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http://gg.gg/3ucgz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419720" y="609480"/>
            <a:ext cx="4266720" cy="55162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base level controls the elevation  of the longitudinal profile.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ultimate base level is the sea.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Erosion and deposition is balanced in a graded stream.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26" name="Picture 2" descr=""/>
          <p:cNvPicPr/>
          <p:nvPr/>
        </p:nvPicPr>
        <p:blipFill>
          <a:blip r:embed="rId1"/>
          <a:stretch/>
        </p:blipFill>
        <p:spPr>
          <a:xfrm>
            <a:off x="186120" y="304920"/>
            <a:ext cx="3994200" cy="6262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8" name="Picture 6" descr=""/>
          <p:cNvPicPr/>
          <p:nvPr/>
        </p:nvPicPr>
        <p:blipFill>
          <a:blip r:embed="rId1"/>
          <a:stretch/>
        </p:blipFill>
        <p:spPr>
          <a:xfrm>
            <a:off x="155520" y="116640"/>
            <a:ext cx="8607240" cy="6455160"/>
          </a:xfrm>
          <a:prstGeom prst="rect">
            <a:avLst/>
          </a:prstGeom>
          <a:ln>
            <a:noFill/>
          </a:ln>
        </p:spPr>
      </p:pic>
      <p:sp>
        <p:nvSpPr>
          <p:cNvPr id="229" name="TextShape 2"/>
          <p:cNvSpPr txBox="1"/>
          <p:nvPr/>
        </p:nvSpPr>
        <p:spPr>
          <a:xfrm>
            <a:off x="165600" y="5638680"/>
            <a:ext cx="2666520" cy="5029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http://gg.gg/3uck7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457200" y="274680"/>
            <a:ext cx="8229240" cy="8679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Headwater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31" name="Picture 2" descr=""/>
          <p:cNvPicPr/>
          <p:nvPr/>
        </p:nvPicPr>
        <p:blipFill>
          <a:blip r:embed="rId1"/>
          <a:stretch/>
        </p:blipFill>
        <p:spPr>
          <a:xfrm>
            <a:off x="155520" y="1143000"/>
            <a:ext cx="3692160" cy="5562360"/>
          </a:xfrm>
          <a:prstGeom prst="rect">
            <a:avLst/>
          </a:prstGeom>
          <a:ln>
            <a:noFill/>
          </a:ln>
        </p:spPr>
      </p:pic>
      <p:sp>
        <p:nvSpPr>
          <p:cNvPr id="232" name="CustomShape 2"/>
          <p:cNvSpPr/>
          <p:nvPr/>
        </p:nvSpPr>
        <p:spPr>
          <a:xfrm>
            <a:off x="155520" y="609588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http://gg.gg/3uch2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3" name="Picture 3" descr=""/>
          <p:cNvPicPr/>
          <p:nvPr/>
        </p:nvPicPr>
        <p:blipFill>
          <a:blip r:embed="rId3"/>
          <a:stretch/>
        </p:blipFill>
        <p:spPr>
          <a:xfrm>
            <a:off x="4053960" y="1884600"/>
            <a:ext cx="4845960" cy="4038120"/>
          </a:xfrm>
          <a:prstGeom prst="rect">
            <a:avLst/>
          </a:prstGeom>
          <a:ln>
            <a:noFill/>
          </a:ln>
        </p:spPr>
      </p:pic>
      <p:sp>
        <p:nvSpPr>
          <p:cNvPr id="234" name="CustomShape 3"/>
          <p:cNvSpPr/>
          <p:nvPr/>
        </p:nvSpPr>
        <p:spPr>
          <a:xfrm>
            <a:off x="4038480" y="586728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http://gg.gg/3ucha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River Mouth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36" name="Picture 2" descr=""/>
          <p:cNvPicPr/>
          <p:nvPr/>
        </p:nvPicPr>
        <p:blipFill>
          <a:blip r:embed="rId1"/>
          <a:stretch/>
        </p:blipFill>
        <p:spPr>
          <a:xfrm>
            <a:off x="685800" y="1219320"/>
            <a:ext cx="7619760" cy="5051880"/>
          </a:xfrm>
          <a:prstGeom prst="rect">
            <a:avLst/>
          </a:prstGeom>
          <a:ln>
            <a:noFill/>
          </a:ln>
        </p:spPr>
      </p:pic>
      <p:sp>
        <p:nvSpPr>
          <p:cNvPr id="237" name="CustomShape 2"/>
          <p:cNvSpPr/>
          <p:nvPr/>
        </p:nvSpPr>
        <p:spPr>
          <a:xfrm>
            <a:off x="685800" y="566208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http://gg.gg/3uchm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Types of Streams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457200" y="1600200"/>
            <a:ext cx="769572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Alluvial Fan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Braided Stream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Meandering Stream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Delta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2" descr=""/>
          <p:cNvPicPr/>
          <p:nvPr/>
        </p:nvPicPr>
        <p:blipFill>
          <a:blip r:embed="rId1"/>
          <a:stretch/>
        </p:blipFill>
        <p:spPr>
          <a:xfrm>
            <a:off x="25560" y="25560"/>
            <a:ext cx="5660640" cy="3766680"/>
          </a:xfrm>
          <a:prstGeom prst="rect">
            <a:avLst/>
          </a:prstGeom>
          <a:ln>
            <a:noFill/>
          </a:ln>
        </p:spPr>
      </p:pic>
      <p:pic>
        <p:nvPicPr>
          <p:cNvPr id="241" name="Picture 3" descr=""/>
          <p:cNvPicPr/>
          <p:nvPr/>
        </p:nvPicPr>
        <p:blipFill>
          <a:blip r:embed="rId2"/>
          <a:stretch/>
        </p:blipFill>
        <p:spPr>
          <a:xfrm>
            <a:off x="4355640" y="2332440"/>
            <a:ext cx="4752720" cy="4525200"/>
          </a:xfrm>
          <a:prstGeom prst="rect">
            <a:avLst/>
          </a:prstGeom>
          <a:ln>
            <a:noFill/>
          </a:ln>
        </p:spPr>
      </p:pic>
      <p:sp>
        <p:nvSpPr>
          <p:cNvPr id="242" name="CustomShape 1"/>
          <p:cNvSpPr/>
          <p:nvPr/>
        </p:nvSpPr>
        <p:spPr>
          <a:xfrm>
            <a:off x="2057400" y="622080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http://gg.gg/3ucjj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2"/>
          <p:cNvSpPr/>
          <p:nvPr/>
        </p:nvSpPr>
        <p:spPr>
          <a:xfrm>
            <a:off x="55800" y="385632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http://gg.gg/3ucjk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5" name="Picture 3" descr=""/>
          <p:cNvPicPr/>
          <p:nvPr/>
        </p:nvPicPr>
        <p:blipFill>
          <a:blip r:embed="rId1"/>
          <a:stretch/>
        </p:blipFill>
        <p:spPr>
          <a:xfrm>
            <a:off x="307800" y="601920"/>
            <a:ext cx="8515800" cy="5646240"/>
          </a:xfrm>
          <a:prstGeom prst="rect">
            <a:avLst/>
          </a:prstGeom>
          <a:ln>
            <a:noFill/>
          </a:ln>
        </p:spPr>
      </p:pic>
      <p:sp>
        <p:nvSpPr>
          <p:cNvPr id="246" name="CustomShape 2"/>
          <p:cNvSpPr/>
          <p:nvPr/>
        </p:nvSpPr>
        <p:spPr>
          <a:xfrm>
            <a:off x="307800" y="623808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http://gg.gg/3ucjl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CustomShape 2"/>
          <p:cNvSpPr/>
          <p:nvPr/>
        </p:nvSpPr>
        <p:spPr>
          <a:xfrm>
            <a:off x="282960" y="619776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http://gg.gg/3ucjq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9" name="Picture 4" descr=""/>
          <p:cNvPicPr/>
          <p:nvPr/>
        </p:nvPicPr>
        <p:blipFill>
          <a:blip r:embed="rId2"/>
          <a:stretch/>
        </p:blipFill>
        <p:spPr>
          <a:xfrm>
            <a:off x="282960" y="1143000"/>
            <a:ext cx="8708040" cy="4876560"/>
          </a:xfrm>
          <a:prstGeom prst="rect">
            <a:avLst/>
          </a:prstGeom>
          <a:ln>
            <a:noFill/>
          </a:ln>
        </p:spPr>
      </p:pic>
      <p:pic>
        <p:nvPicPr>
          <p:cNvPr id="250" name="Picture 5" descr=""/>
          <p:cNvPicPr/>
          <p:nvPr/>
        </p:nvPicPr>
        <p:blipFill>
          <a:blip r:embed="rId3"/>
          <a:stretch/>
        </p:blipFill>
        <p:spPr>
          <a:xfrm>
            <a:off x="0" y="0"/>
            <a:ext cx="3879720" cy="2220480"/>
          </a:xfrm>
          <a:prstGeom prst="rect">
            <a:avLst/>
          </a:prstGeom>
          <a:ln>
            <a:noFill/>
          </a:ln>
        </p:spPr>
      </p:pic>
      <p:sp>
        <p:nvSpPr>
          <p:cNvPr id="251" name="CustomShape 3"/>
          <p:cNvSpPr/>
          <p:nvPr/>
        </p:nvSpPr>
        <p:spPr>
          <a:xfrm>
            <a:off x="3900240" y="792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http://gg.gg/3ucjs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2"/>
          <p:cNvSpPr/>
          <p:nvPr/>
        </p:nvSpPr>
        <p:spPr>
          <a:xfrm>
            <a:off x="282960" y="619776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http://gg.gg/3ucjt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4" name="Picture 2" descr=""/>
          <p:cNvPicPr/>
          <p:nvPr/>
        </p:nvPicPr>
        <p:blipFill>
          <a:blip r:embed="rId2"/>
          <a:stretch/>
        </p:blipFill>
        <p:spPr>
          <a:xfrm>
            <a:off x="155520" y="533520"/>
            <a:ext cx="8567640" cy="522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Distribution of Earth’s 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06" name="Shape 142" descr=""/>
          <p:cNvPicPr/>
          <p:nvPr/>
        </p:nvPicPr>
        <p:blipFill>
          <a:blip r:embed=""/>
          <a:stretch/>
        </p:blipFill>
        <p:spPr>
          <a:xfrm>
            <a:off x="1676520" y="1447920"/>
            <a:ext cx="5257440" cy="510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" descr=""/>
          <p:cNvPicPr/>
          <p:nvPr/>
        </p:nvPicPr>
        <p:blipFill>
          <a:blip r:embed="rId1"/>
          <a:stretch/>
        </p:blipFill>
        <p:spPr>
          <a:xfrm>
            <a:off x="568800" y="304920"/>
            <a:ext cx="8062560" cy="6341760"/>
          </a:xfrm>
          <a:prstGeom prst="rect">
            <a:avLst/>
          </a:prstGeom>
          <a:ln>
            <a:noFill/>
          </a:ln>
        </p:spPr>
      </p:pic>
      <p:sp>
        <p:nvSpPr>
          <p:cNvPr id="256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7" name="CustomShape 2"/>
          <p:cNvSpPr/>
          <p:nvPr/>
        </p:nvSpPr>
        <p:spPr>
          <a:xfrm>
            <a:off x="643320" y="603720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http://gg.gg/3uck0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Changes in Factors Downstream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9" name="TextShape 2"/>
          <p:cNvSpPr txBox="1"/>
          <p:nvPr/>
        </p:nvSpPr>
        <p:spPr>
          <a:xfrm>
            <a:off x="457200" y="1535040"/>
            <a:ext cx="4039920" cy="1360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that Increase Downstream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0" name="TextShape 3"/>
          <p:cNvSpPr txBox="1"/>
          <p:nvPr/>
        </p:nvSpPr>
        <p:spPr>
          <a:xfrm>
            <a:off x="457200" y="2819520"/>
            <a:ext cx="4039920" cy="33062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Velocity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Discharge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Channel</a:t>
            </a: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1" name="TextShape 4"/>
          <p:cNvSpPr txBox="1"/>
          <p:nvPr/>
        </p:nvSpPr>
        <p:spPr>
          <a:xfrm>
            <a:off x="4645080" y="1535040"/>
            <a:ext cx="4041360" cy="1360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that Decrease Downstream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2" name="TextShape 5"/>
          <p:cNvSpPr txBox="1"/>
          <p:nvPr/>
        </p:nvSpPr>
        <p:spPr>
          <a:xfrm>
            <a:off x="4645080" y="2819520"/>
            <a:ext cx="4041360" cy="33062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Gradient or Slope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Channel Roughness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Channel Flow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4" name="TextShape 2"/>
          <p:cNvSpPr txBox="1"/>
          <p:nvPr/>
        </p:nvSpPr>
        <p:spPr>
          <a:xfrm>
            <a:off x="457200" y="2057400"/>
            <a:ext cx="3276360" cy="3687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Laminar Flow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Turbulent Flow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65" name="Picture 2" descr=""/>
          <p:cNvPicPr/>
          <p:nvPr/>
        </p:nvPicPr>
        <p:blipFill>
          <a:blip r:embed="rId1"/>
          <a:stretch/>
        </p:blipFill>
        <p:spPr>
          <a:xfrm>
            <a:off x="4038480" y="1752480"/>
            <a:ext cx="4673880" cy="3514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Erosion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lphaU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Effect on Stream Channel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716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Deepening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716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Widening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lphaU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Erosion Processes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1440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Hydraulic Action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1440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Solution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1440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Abrasion 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Erosion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6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lphaUcPeriod" startAt="3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Load may be carried as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716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Bed load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Traction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Saltation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716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Suspended load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9716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Dissolved Load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Picture 2" descr=""/>
          <p:cNvPicPr/>
          <p:nvPr/>
        </p:nvPicPr>
        <p:blipFill>
          <a:blip r:embed="rId1"/>
          <a:stretch/>
        </p:blipFill>
        <p:spPr>
          <a:xfrm>
            <a:off x="203400" y="336600"/>
            <a:ext cx="3931200" cy="2948040"/>
          </a:xfrm>
          <a:prstGeom prst="rect">
            <a:avLst/>
          </a:prstGeom>
          <a:ln>
            <a:noFill/>
          </a:ln>
        </p:spPr>
      </p:pic>
      <p:sp>
        <p:nvSpPr>
          <p:cNvPr id="271" name="CustomShape 1"/>
          <p:cNvSpPr/>
          <p:nvPr/>
        </p:nvSpPr>
        <p:spPr>
          <a:xfrm>
            <a:off x="203400" y="267552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http://gg.gg/3uciz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2" name="Picture 3" descr=""/>
          <p:cNvPicPr/>
          <p:nvPr/>
        </p:nvPicPr>
        <p:blipFill>
          <a:blip r:embed="rId3"/>
          <a:stretch/>
        </p:blipFill>
        <p:spPr>
          <a:xfrm>
            <a:off x="203400" y="3886920"/>
            <a:ext cx="4479120" cy="2711880"/>
          </a:xfrm>
          <a:prstGeom prst="rect">
            <a:avLst/>
          </a:prstGeom>
          <a:ln>
            <a:noFill/>
          </a:ln>
        </p:spPr>
      </p:pic>
      <p:sp>
        <p:nvSpPr>
          <p:cNvPr id="273" name="CustomShape 2"/>
          <p:cNvSpPr/>
          <p:nvPr/>
        </p:nvSpPr>
        <p:spPr>
          <a:xfrm>
            <a:off x="203400" y="607680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http://gg.gg/3ucj3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4" name="Picture 4" descr=""/>
          <p:cNvPicPr/>
          <p:nvPr/>
        </p:nvPicPr>
        <p:blipFill>
          <a:blip r:embed="rId5"/>
          <a:stretch/>
        </p:blipFill>
        <p:spPr>
          <a:xfrm>
            <a:off x="4902120" y="1447920"/>
            <a:ext cx="4088880" cy="3794760"/>
          </a:xfrm>
          <a:prstGeom prst="rect">
            <a:avLst/>
          </a:prstGeom>
          <a:ln>
            <a:noFill/>
          </a:ln>
        </p:spPr>
      </p:pic>
      <p:sp>
        <p:nvSpPr>
          <p:cNvPr id="275" name="CustomShape 3"/>
          <p:cNvSpPr/>
          <p:nvPr/>
        </p:nvSpPr>
        <p:spPr>
          <a:xfrm>
            <a:off x="4902120" y="521388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6"/>
              </a:rPr>
              <a:t>http://gg.gg/3ucj7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Shape 1"/>
          <p:cNvSpPr txBox="1"/>
          <p:nvPr/>
        </p:nvSpPr>
        <p:spPr>
          <a:xfrm>
            <a:off x="457200" y="274680"/>
            <a:ext cx="8229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that Affect Stream Erosion and Deposition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7" name="TextShape 2"/>
          <p:cNvSpPr txBox="1"/>
          <p:nvPr/>
        </p:nvSpPr>
        <p:spPr>
          <a:xfrm>
            <a:off x="457200" y="1905120"/>
            <a:ext cx="8229240" cy="4419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Velocity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highest and lowest velocity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Competence and capacity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affecting velocity: 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Gradient (1% - 15%)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channel shape and roughness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Shape 1"/>
          <p:cNvSpPr txBox="1"/>
          <p:nvPr/>
        </p:nvSpPr>
        <p:spPr>
          <a:xfrm>
            <a:off x="457200" y="274680"/>
            <a:ext cx="8229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that Affect Stream Erosion and Deposition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9" name="TextShape 2"/>
          <p:cNvSpPr txBox="1"/>
          <p:nvPr/>
        </p:nvSpPr>
        <p:spPr>
          <a:xfrm>
            <a:off x="457200" y="1905120"/>
            <a:ext cx="8229240" cy="4419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743040" indent="-742680">
              <a:lnSpc>
                <a:spcPct val="100000"/>
              </a:lnSpc>
              <a:buClr>
                <a:srgbClr val="000000"/>
              </a:buClr>
              <a:buFont typeface="Calibri"/>
              <a:buAutoNum type="arabicPeriod" startAt="2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Discharge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Channel width 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Channel depth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Velocity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Gradient 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Bed roughness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Shape 1"/>
          <p:cNvSpPr txBox="1"/>
          <p:nvPr/>
        </p:nvSpPr>
        <p:spPr>
          <a:xfrm>
            <a:off x="457200" y="274680"/>
            <a:ext cx="8229240" cy="15537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6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Stream as a System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1" name="TextShape 2"/>
          <p:cNvSpPr txBox="1"/>
          <p:nvPr/>
        </p:nvSpPr>
        <p:spPr>
          <a:xfrm>
            <a:off x="457200" y="2057400"/>
            <a:ext cx="8229240" cy="4068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Drainage Basin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Total area drained by a stream and its tributaries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Divide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Ridge or high ground that separates one drainage basin from another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2" descr=""/>
          <p:cNvPicPr/>
          <p:nvPr/>
        </p:nvPicPr>
        <p:blipFill>
          <a:blip r:embed="rId1"/>
          <a:stretch/>
        </p:blipFill>
        <p:spPr>
          <a:xfrm>
            <a:off x="304920" y="228600"/>
            <a:ext cx="8503560" cy="6377760"/>
          </a:xfrm>
          <a:prstGeom prst="rect">
            <a:avLst/>
          </a:prstGeom>
          <a:ln>
            <a:noFill/>
          </a:ln>
        </p:spPr>
      </p:pic>
      <p:sp>
        <p:nvSpPr>
          <p:cNvPr id="283" name="TextShape 1"/>
          <p:cNvSpPr txBox="1"/>
          <p:nvPr/>
        </p:nvSpPr>
        <p:spPr>
          <a:xfrm>
            <a:off x="304920" y="6179400"/>
            <a:ext cx="2590560" cy="426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http://gg.gg/3uck9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Picture 3" descr=""/>
          <p:cNvPicPr/>
          <p:nvPr/>
        </p:nvPicPr>
        <p:blipFill>
          <a:blip r:embed="rId1"/>
          <a:stretch/>
        </p:blipFill>
        <p:spPr>
          <a:xfrm>
            <a:off x="321120" y="129960"/>
            <a:ext cx="8365320" cy="6298200"/>
          </a:xfrm>
          <a:prstGeom prst="rect">
            <a:avLst/>
          </a:prstGeom>
          <a:ln>
            <a:noFill/>
          </a:ln>
        </p:spPr>
      </p:pic>
      <p:sp>
        <p:nvSpPr>
          <p:cNvPr id="285" name="TextShape 1"/>
          <p:cNvSpPr txBox="1"/>
          <p:nvPr/>
        </p:nvSpPr>
        <p:spPr>
          <a:xfrm>
            <a:off x="191160" y="6294600"/>
            <a:ext cx="2971440" cy="5630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http://gg.gg/3uckf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6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Picture 2" descr=""/>
          <p:cNvPicPr/>
          <p:nvPr/>
        </p:nvPicPr>
        <p:blipFill>
          <a:blip r:embed="rId1"/>
          <a:stretch/>
        </p:blipFill>
        <p:spPr>
          <a:xfrm>
            <a:off x="360720" y="380880"/>
            <a:ext cx="8381520" cy="6019560"/>
          </a:xfrm>
          <a:prstGeom prst="rect">
            <a:avLst/>
          </a:prstGeom>
          <a:ln>
            <a:noFill/>
          </a:ln>
        </p:spPr>
      </p:pic>
      <p:sp>
        <p:nvSpPr>
          <p:cNvPr id="288" name="CustomShape 1"/>
          <p:cNvSpPr/>
          <p:nvPr/>
        </p:nvSpPr>
        <p:spPr>
          <a:xfrm>
            <a:off x="360720" y="6467040"/>
            <a:ext cx="297144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http://gg.gg/3uck5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System Development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William Morris Davis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Davis Cycle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Youthful Age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Mature Age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Old Age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Rejuvenation by Uplift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Picture 2" descr=""/>
          <p:cNvPicPr/>
          <p:nvPr/>
        </p:nvPicPr>
        <p:blipFill>
          <a:blip r:embed="rId1"/>
          <a:stretch/>
        </p:blipFill>
        <p:spPr>
          <a:xfrm>
            <a:off x="-2520" y="228600"/>
            <a:ext cx="9146160" cy="6398640"/>
          </a:xfrm>
          <a:prstGeom prst="rect">
            <a:avLst/>
          </a:prstGeom>
          <a:ln>
            <a:noFill/>
          </a:ln>
        </p:spPr>
      </p:pic>
      <p:sp>
        <p:nvSpPr>
          <p:cNvPr id="292" name="TextShape 1"/>
          <p:cNvSpPr txBox="1"/>
          <p:nvPr/>
        </p:nvSpPr>
        <p:spPr>
          <a:xfrm>
            <a:off x="0" y="6270120"/>
            <a:ext cx="2590560" cy="4348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gg.gg/3ugdx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2" descr=""/>
          <p:cNvPicPr/>
          <p:nvPr/>
        </p:nvPicPr>
        <p:blipFill>
          <a:blip r:embed="rId1"/>
          <a:stretch/>
        </p:blipFill>
        <p:spPr>
          <a:xfrm>
            <a:off x="0" y="906480"/>
            <a:ext cx="9143640" cy="4884480"/>
          </a:xfrm>
          <a:prstGeom prst="rect">
            <a:avLst/>
          </a:prstGeom>
          <a:ln>
            <a:noFill/>
          </a:ln>
        </p:spPr>
      </p:pic>
      <p:sp>
        <p:nvSpPr>
          <p:cNvPr id="294" name="TextShape 1"/>
          <p:cNvSpPr txBox="1"/>
          <p:nvPr/>
        </p:nvSpPr>
        <p:spPr>
          <a:xfrm>
            <a:off x="25560" y="5803560"/>
            <a:ext cx="2590560" cy="5108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gg.gg/3ug1s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Flooding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6" name="TextShape 2"/>
          <p:cNvSpPr txBox="1"/>
          <p:nvPr/>
        </p:nvSpPr>
        <p:spPr>
          <a:xfrm>
            <a:off x="457200" y="1600200"/>
            <a:ext cx="419076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When water overflows its banks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Described by recurrence intervals (ex. 100-yr floods)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Flood Erosion and Flood Deposits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97" name="Picture 2" descr=""/>
          <p:cNvPicPr/>
          <p:nvPr/>
        </p:nvPicPr>
        <p:blipFill>
          <a:blip r:embed="rId1"/>
          <a:stretch/>
        </p:blipFill>
        <p:spPr>
          <a:xfrm>
            <a:off x="4572000" y="2146680"/>
            <a:ext cx="4360320" cy="3114360"/>
          </a:xfrm>
          <a:prstGeom prst="rect">
            <a:avLst/>
          </a:prstGeom>
          <a:ln>
            <a:noFill/>
          </a:ln>
        </p:spPr>
      </p:pic>
      <p:sp>
        <p:nvSpPr>
          <p:cNvPr id="298" name="CustomShape 3"/>
          <p:cNvSpPr/>
          <p:nvPr/>
        </p:nvSpPr>
        <p:spPr>
          <a:xfrm>
            <a:off x="4551840" y="5252760"/>
            <a:ext cx="29714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Nebraska Flood </a:t>
            </a: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http://gg.gg/3ucjf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Picture 2" descr=""/>
          <p:cNvPicPr/>
          <p:nvPr/>
        </p:nvPicPr>
        <p:blipFill>
          <a:blip r:embed="rId1"/>
          <a:stretch/>
        </p:blipFill>
        <p:spPr>
          <a:xfrm>
            <a:off x="3733920" y="2438280"/>
            <a:ext cx="4957920" cy="3233520"/>
          </a:xfrm>
          <a:prstGeom prst="rect">
            <a:avLst/>
          </a:prstGeom>
          <a:ln>
            <a:noFill/>
          </a:ln>
        </p:spPr>
      </p:pic>
      <p:sp>
        <p:nvSpPr>
          <p:cNvPr id="30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Flooding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1" name="TextShape 2"/>
          <p:cNvSpPr txBox="1"/>
          <p:nvPr/>
        </p:nvSpPr>
        <p:spPr>
          <a:xfrm>
            <a:off x="457200" y="1752480"/>
            <a:ext cx="3885840" cy="45716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Urban Flooding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Rapid delivery of water to streams hastening flooding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Flash Floods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Local, sudden floods of large volume and short duration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Flood Controls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Dams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Artificial Levees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Wise Land-use Planning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05" name="Shape 112" descr=""/>
          <p:cNvPicPr/>
          <p:nvPr/>
        </p:nvPicPr>
        <p:blipFill>
          <a:blip r:embed="rId1"/>
          <a:stretch/>
        </p:blipFill>
        <p:spPr>
          <a:xfrm>
            <a:off x="304920" y="1523880"/>
            <a:ext cx="8457840" cy="510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Main source of groundwater is precipitation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its entirety the ground water can cover the whole earth’s surface with a 10-m lake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Hydrologic Cycle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09" name="Shape 159" descr=""/>
          <p:cNvPicPr/>
          <p:nvPr/>
        </p:nvPicPr>
        <p:blipFill>
          <a:blip r:embed="rId1"/>
          <a:stretch/>
        </p:blipFill>
        <p:spPr>
          <a:xfrm>
            <a:off x="723960" y="1855800"/>
            <a:ext cx="7695720" cy="4439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152280" y="274680"/>
            <a:ext cx="8821440" cy="94428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ctr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Distribution and Movement of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09" name="Picture 2" descr=""/>
          <p:cNvPicPr/>
          <p:nvPr/>
        </p:nvPicPr>
        <p:blipFill>
          <a:blip r:embed="rId1"/>
          <a:stretch/>
        </p:blipFill>
        <p:spPr>
          <a:xfrm>
            <a:off x="152280" y="1495440"/>
            <a:ext cx="8821440" cy="4905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Causes of Groundwater Movement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Gravity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Hydraulic gradient (slope of water table)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; k is material-dependent constant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Capillary Action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Cohesion and adhesion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Pressure Difference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Height water differences of water table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79" dur="indefinite" restart="never" nodeType="tmRoot">
          <p:childTnLst>
            <p:seq>
              <p:cTn id="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Features Associated with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13" name="Picture 2" descr=""/>
          <p:cNvPicPr/>
          <p:nvPr/>
        </p:nvPicPr>
        <p:blipFill>
          <a:blip r:embed="rId1"/>
          <a:stretch/>
        </p:blipFill>
        <p:spPr>
          <a:xfrm>
            <a:off x="327600" y="1665360"/>
            <a:ext cx="8587440" cy="5192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1" dur="indefinite" restart="never" nodeType="tmRoot">
          <p:childTnLst>
            <p:seq>
              <p:cTn id="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lang="en-US" sz="50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Water Table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15" name="Shape 128" descr=""/>
          <p:cNvPicPr/>
          <p:nvPr/>
        </p:nvPicPr>
        <p:blipFill>
          <a:blip r:embed="rId1"/>
          <a:stretch/>
        </p:blipFill>
        <p:spPr>
          <a:xfrm>
            <a:off x="76320" y="1600200"/>
            <a:ext cx="8991360" cy="4952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Relationship Between Streams and Groundwater Levell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Effluent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Surrounding groundwater is higher than the stream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is supplied by the groundwater(humid climate)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Influent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Groundwater level is lower than the stream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Common in arid climates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icture 2" descr=""/>
          <p:cNvPicPr/>
          <p:nvPr/>
        </p:nvPicPr>
        <p:blipFill>
          <a:blip r:embed="rId1"/>
          <a:stretch/>
        </p:blipFill>
        <p:spPr>
          <a:xfrm>
            <a:off x="0" y="3519360"/>
            <a:ext cx="8955720" cy="2881080"/>
          </a:xfrm>
          <a:prstGeom prst="rect">
            <a:avLst/>
          </a:prstGeom>
          <a:ln>
            <a:noFill/>
          </a:ln>
        </p:spPr>
      </p:pic>
      <p:sp>
        <p:nvSpPr>
          <p:cNvPr id="319" name="TextShape 1"/>
          <p:cNvSpPr txBox="1"/>
          <p:nvPr/>
        </p:nvSpPr>
        <p:spPr>
          <a:xfrm>
            <a:off x="0" y="6376320"/>
            <a:ext cx="2895120" cy="4813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gg.gg/3uhww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20" name="Picture 4" descr=""/>
          <p:cNvPicPr/>
          <p:nvPr/>
        </p:nvPicPr>
        <p:blipFill>
          <a:blip r:embed="rId4"/>
          <a:stretch/>
        </p:blipFill>
        <p:spPr>
          <a:xfrm>
            <a:off x="10080" y="15480"/>
            <a:ext cx="4921200" cy="3503880"/>
          </a:xfrm>
          <a:prstGeom prst="rect">
            <a:avLst/>
          </a:prstGeom>
          <a:ln>
            <a:noFill/>
          </a:ln>
        </p:spPr>
      </p:pic>
      <p:sp>
        <p:nvSpPr>
          <p:cNvPr id="321" name="CustomShape 2"/>
          <p:cNvSpPr/>
          <p:nvPr/>
        </p:nvSpPr>
        <p:spPr>
          <a:xfrm>
            <a:off x="5029200" y="3048120"/>
            <a:ext cx="2895120" cy="48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5"/>
              </a:rPr>
              <a:t>http://</a:t>
            </a: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6"/>
              </a:rPr>
              <a:t>gg.gg/3uhwy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4" descr=""/>
          <p:cNvPicPr/>
          <p:nvPr/>
        </p:nvPicPr>
        <p:blipFill>
          <a:blip r:embed="rId1"/>
          <a:stretch/>
        </p:blipFill>
        <p:spPr>
          <a:xfrm>
            <a:off x="685800" y="0"/>
            <a:ext cx="8013240" cy="7206120"/>
          </a:xfrm>
          <a:prstGeom prst="rect">
            <a:avLst/>
          </a:prstGeom>
          <a:ln>
            <a:noFill/>
          </a:ln>
        </p:spPr>
      </p:pic>
      <p:sp>
        <p:nvSpPr>
          <p:cNvPr id="323" name="TextShape 1"/>
          <p:cNvSpPr txBox="1"/>
          <p:nvPr/>
        </p:nvSpPr>
        <p:spPr>
          <a:xfrm>
            <a:off x="0" y="6248520"/>
            <a:ext cx="2819160" cy="6091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gg.gg/3uhx1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Affecting the Distribution and Movement of Groundwater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Porosity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Primary Porosity (developed during the deposition of the rock)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Secondary Porosity (developed after the deposition of the rock)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Permeability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13320" y="6106680"/>
            <a:ext cx="2666520" cy="5630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gg.gg/3uh9k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7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8" name="Picture 3" descr=""/>
          <p:cNvPicPr/>
          <p:nvPr/>
        </p:nvPicPr>
        <p:blipFill>
          <a:blip r:embed="rId3"/>
          <a:stretch/>
        </p:blipFill>
        <p:spPr>
          <a:xfrm>
            <a:off x="13320" y="762120"/>
            <a:ext cx="9135360" cy="5344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Factors Affecting the Distribution and Movement of Groundwater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Aquiclude (impermeable; ex. Clay, shale, mudstone)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Aquitard  (ex. Silt)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Aquifer (well-sorted and rounded; ex. Gravel )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457200" y="274680"/>
            <a:ext cx="8229240" cy="1630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Uses of Fluvial Systems or Running 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457200" y="2438280"/>
            <a:ext cx="8229240" cy="3687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Drinking water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Energy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Travel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Irrigation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2" name="Picture 4" descr=""/>
          <p:cNvPicPr/>
          <p:nvPr/>
        </p:nvPicPr>
        <p:blipFill>
          <a:blip r:embed="rId1"/>
          <a:stretch/>
        </p:blipFill>
        <p:spPr>
          <a:xfrm>
            <a:off x="-7920" y="1066680"/>
            <a:ext cx="9159120" cy="5790960"/>
          </a:xfrm>
          <a:prstGeom prst="rect">
            <a:avLst/>
          </a:prstGeom>
          <a:ln>
            <a:noFill/>
          </a:ln>
        </p:spPr>
      </p:pic>
      <p:sp>
        <p:nvSpPr>
          <p:cNvPr id="333" name="TextShape 2"/>
          <p:cNvSpPr txBox="1"/>
          <p:nvPr/>
        </p:nvSpPr>
        <p:spPr>
          <a:xfrm>
            <a:off x="457200" y="152280"/>
            <a:ext cx="8229240" cy="791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Olgallala Aquifer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4" name="CustomShape 3"/>
          <p:cNvSpPr/>
          <p:nvPr/>
        </p:nvSpPr>
        <p:spPr>
          <a:xfrm>
            <a:off x="0" y="6258600"/>
            <a:ext cx="2895120" cy="57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http://gg.gg/3uha4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extShape 1"/>
          <p:cNvSpPr txBox="1"/>
          <p:nvPr/>
        </p:nvSpPr>
        <p:spPr>
          <a:xfrm>
            <a:off x="228600" y="28954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http://gg.gg/3uhal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36" name="Picture 2" descr=""/>
          <p:cNvPicPr/>
          <p:nvPr/>
        </p:nvPicPr>
        <p:blipFill>
          <a:blip r:embed="rId1"/>
          <a:stretch/>
        </p:blipFill>
        <p:spPr>
          <a:xfrm>
            <a:off x="0" y="762120"/>
            <a:ext cx="9160200" cy="6095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Shape 1"/>
          <p:cNvSpPr txBox="1"/>
          <p:nvPr/>
        </p:nvSpPr>
        <p:spPr>
          <a:xfrm>
            <a:off x="457200" y="1752480"/>
            <a:ext cx="8229240" cy="9140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72880" indent="-272520">
              <a:lnSpc>
                <a:spcPct val="100000"/>
              </a:lnSpc>
              <a:buClr>
                <a:srgbClr val="0bd0d9"/>
              </a:buClr>
              <a:buSzPct val="95000"/>
              <a:buFont typeface="Noto Symbol"/>
              <a:buChar char="●"/>
            </a:pPr>
            <a:r>
              <a:rPr b="1" lang="en-US" sz="26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Unconfined aquifer system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8" name="CustomShape 2"/>
          <p:cNvSpPr/>
          <p:nvPr/>
        </p:nvSpPr>
        <p:spPr>
          <a:xfrm>
            <a:off x="457200" y="914400"/>
            <a:ext cx="82292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bIns="0" anchor="b"/>
          <a:p>
            <a:pPr algn="ctr">
              <a:lnSpc>
                <a:spcPct val="100000"/>
              </a:lnSpc>
            </a:pPr>
            <a:r>
              <a:rPr b="1" lang="en-PH" sz="3200" spc="-1" strike="noStrike">
                <a:solidFill>
                  <a:srgbClr val="55a839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Classification of groundwater aquifers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9" name="Shape 150" descr=""/>
          <p:cNvPicPr/>
          <p:nvPr/>
        </p:nvPicPr>
        <p:blipFill>
          <a:blip r:embed="rId1"/>
          <a:stretch/>
        </p:blipFill>
        <p:spPr>
          <a:xfrm>
            <a:off x="380880" y="2438280"/>
            <a:ext cx="8229240" cy="4190760"/>
          </a:xfrm>
          <a:prstGeom prst="rect">
            <a:avLst/>
          </a:prstGeom>
          <a:ln>
            <a:noFill/>
          </a:ln>
        </p:spPr>
      </p:pic>
      <p:sp>
        <p:nvSpPr>
          <p:cNvPr id="340" name="TextShape 3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01" dur="indefinite" restart="never" nodeType="tmRoot">
          <p:childTnLst>
            <p:seq>
              <p:cTn id="1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extShape 1"/>
          <p:cNvSpPr txBox="1"/>
          <p:nvPr/>
        </p:nvSpPr>
        <p:spPr>
          <a:xfrm>
            <a:off x="457200" y="685800"/>
            <a:ext cx="8229240" cy="83772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55a839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Classification of groundwater aquifers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42" name="Shape 156" descr=""/>
          <p:cNvPicPr/>
          <p:nvPr/>
        </p:nvPicPr>
        <p:blipFill>
          <a:blip r:embed="rId1"/>
          <a:stretch/>
        </p:blipFill>
        <p:spPr>
          <a:xfrm>
            <a:off x="457200" y="2743200"/>
            <a:ext cx="7238520" cy="3733560"/>
          </a:xfrm>
          <a:prstGeom prst="rect">
            <a:avLst/>
          </a:prstGeom>
          <a:ln>
            <a:noFill/>
          </a:ln>
        </p:spPr>
      </p:pic>
      <p:sp>
        <p:nvSpPr>
          <p:cNvPr id="343" name="CustomShape 2"/>
          <p:cNvSpPr/>
          <p:nvPr/>
        </p:nvSpPr>
        <p:spPr>
          <a:xfrm>
            <a:off x="457200" y="2057400"/>
            <a:ext cx="6476760" cy="645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6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Confined aquifer system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03" dur="indefinite" restart="never" nodeType="tmRoot">
          <p:childTnLst>
            <p:seq>
              <p:cTn id="1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380880" y="152280"/>
            <a:ext cx="8229240" cy="144756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ctr"/>
          <a:p>
            <a:pPr>
              <a:lnSpc>
                <a:spcPct val="100000"/>
              </a:lnSpc>
            </a:pPr>
            <a:r>
              <a:rPr b="1" i="1" lang="en-US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Factors controlling natural recharge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45" name="TextShape 2"/>
          <p:cNvSpPr txBox="1"/>
          <p:nvPr/>
        </p:nvSpPr>
        <p:spPr>
          <a:xfrm>
            <a:off x="380880" y="2209680"/>
            <a:ext cx="8229240" cy="4419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amount of moisture used by vegetation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nature of precipitation event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presence of subsurface barriers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bd0d9"/>
              </a:buClr>
              <a:buSzPct val="95000"/>
              <a:buFont typeface="Calibri"/>
              <a:buAutoNum type="arabicPeriod"/>
            </a:pPr>
            <a:r>
              <a:rPr b="1" i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amount of groundwater used by humans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05" dur="indefinite" restart="never" nodeType="tmRoot">
          <p:childTnLst>
            <p:seq>
              <p:cTn id="1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CustomShape 2"/>
          <p:cNvSpPr/>
          <p:nvPr/>
        </p:nvSpPr>
        <p:spPr>
          <a:xfrm>
            <a:off x="1008000" y="1676520"/>
            <a:ext cx="7830720" cy="57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2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Springs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8" name="CustomShape 3"/>
          <p:cNvSpPr/>
          <p:nvPr/>
        </p:nvSpPr>
        <p:spPr>
          <a:xfrm>
            <a:off x="-15840" y="0"/>
            <a:ext cx="91594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9" name="CustomShape 4"/>
          <p:cNvSpPr/>
          <p:nvPr/>
        </p:nvSpPr>
        <p:spPr>
          <a:xfrm>
            <a:off x="-15840" y="44280"/>
            <a:ext cx="9159480" cy="9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0" name="CustomShape 5"/>
          <p:cNvSpPr/>
          <p:nvPr/>
        </p:nvSpPr>
        <p:spPr>
          <a:xfrm>
            <a:off x="-7920" y="1219320"/>
            <a:ext cx="9143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6"/>
          <p:cNvSpPr/>
          <p:nvPr/>
        </p:nvSpPr>
        <p:spPr>
          <a:xfrm>
            <a:off x="-7920" y="1247760"/>
            <a:ext cx="9143640" cy="18216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2" name="CustomShape 7"/>
          <p:cNvSpPr/>
          <p:nvPr/>
        </p:nvSpPr>
        <p:spPr>
          <a:xfrm>
            <a:off x="1219320" y="2147760"/>
            <a:ext cx="7543440" cy="94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◆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 </a:t>
            </a:r>
            <a:r>
              <a:rPr b="1"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spring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forms whenever the water table intersects the ground surface.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3" name="CustomShape 8"/>
          <p:cNvSpPr/>
          <p:nvPr/>
        </p:nvSpPr>
        <p:spPr>
          <a:xfrm>
            <a:off x="1752480" y="5411880"/>
            <a:ext cx="70099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36520" indent="-23616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Intermittent hot springs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4" name="CustomShape 9"/>
          <p:cNvSpPr/>
          <p:nvPr/>
        </p:nvSpPr>
        <p:spPr>
          <a:xfrm>
            <a:off x="1219320" y="3094200"/>
            <a:ext cx="7543440" cy="51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◆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Hot Springs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5" name="CustomShape 10"/>
          <p:cNvSpPr/>
          <p:nvPr/>
        </p:nvSpPr>
        <p:spPr>
          <a:xfrm>
            <a:off x="1219320" y="4892760"/>
            <a:ext cx="7543440" cy="51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◆ </a:t>
            </a:r>
            <a:r>
              <a:rPr b="1"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Geysers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6" name="CustomShape 11"/>
          <p:cNvSpPr/>
          <p:nvPr/>
        </p:nvSpPr>
        <p:spPr>
          <a:xfrm>
            <a:off x="1752480" y="3613320"/>
            <a:ext cx="700992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36520" indent="-23616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Water is 6–9ºC warmer than the mean air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
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temperature of the locality.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7" name="CustomShape 12"/>
          <p:cNvSpPr/>
          <p:nvPr/>
        </p:nvSpPr>
        <p:spPr>
          <a:xfrm>
            <a:off x="1752480" y="4343400"/>
            <a:ext cx="704988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25360" indent="-22500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Water is heated by cooling of igneous rock.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8" name="CustomShape 13"/>
          <p:cNvSpPr/>
          <p:nvPr/>
        </p:nvSpPr>
        <p:spPr>
          <a:xfrm>
            <a:off x="1752480" y="5867280"/>
            <a:ext cx="586692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82600" indent="-28224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Water turns to steam and erupts.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07" dur="indefinite" restart="never" nodeType="tmRoot">
          <p:childTnLst>
            <p:seq>
              <p:cTn id="1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0" name="CustomShape 2"/>
          <p:cNvSpPr/>
          <p:nvPr/>
        </p:nvSpPr>
        <p:spPr>
          <a:xfrm>
            <a:off x="152280" y="1828800"/>
            <a:ext cx="7830720" cy="57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2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Spring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1" name="CustomShape 3"/>
          <p:cNvSpPr/>
          <p:nvPr/>
        </p:nvSpPr>
        <p:spPr>
          <a:xfrm>
            <a:off x="-7920" y="1247760"/>
            <a:ext cx="9143640" cy="182160"/>
          </a:xfrm>
          <a:prstGeom prst="rect">
            <a:avLst/>
          </a:prstGeom>
          <a:gradFill>
            <a:gsLst>
              <a:gs pos="0">
                <a:srgbClr val="3e6760"/>
              </a:gs>
              <a:gs pos="100000">
                <a:srgbClr val="85dfd0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2" name="CustomShape 4"/>
          <p:cNvSpPr/>
          <p:nvPr/>
        </p:nvSpPr>
        <p:spPr>
          <a:xfrm>
            <a:off x="-28080" y="152280"/>
            <a:ext cx="9143640" cy="76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1" lang="en-PH" sz="36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Natural Resources of Water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3" name="Shape 176" descr=""/>
          <p:cNvPicPr/>
          <p:nvPr/>
        </p:nvPicPr>
        <p:blipFill>
          <a:blip r:embed="rId1"/>
          <a:stretch/>
        </p:blipFill>
        <p:spPr>
          <a:xfrm>
            <a:off x="304920" y="2438280"/>
            <a:ext cx="8594280" cy="422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9" dur="indefinite" restart="never" nodeType="tmRoot">
          <p:childTnLst>
            <p:seq>
              <p:cTn id="1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457200" y="304920"/>
            <a:ext cx="8229240" cy="8568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40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Natural Resources of 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5" name="CustomShape 2"/>
          <p:cNvSpPr/>
          <p:nvPr/>
        </p:nvSpPr>
        <p:spPr>
          <a:xfrm>
            <a:off x="457200" y="4065480"/>
            <a:ext cx="2209320" cy="77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28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Hot Springs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6" name="CustomShape 3"/>
          <p:cNvSpPr/>
          <p:nvPr/>
        </p:nvSpPr>
        <p:spPr>
          <a:xfrm>
            <a:off x="3124080" y="6324480"/>
            <a:ext cx="5257440" cy="36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Jigokudani hotspring in Nagano Japan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7" name="Shape 185" descr=""/>
          <p:cNvPicPr/>
          <p:nvPr/>
        </p:nvPicPr>
        <p:blipFill>
          <a:blip r:embed="rId1"/>
          <a:stretch/>
        </p:blipFill>
        <p:spPr>
          <a:xfrm>
            <a:off x="3048120" y="1828800"/>
            <a:ext cx="5905080" cy="4419360"/>
          </a:xfrm>
          <a:prstGeom prst="rect">
            <a:avLst/>
          </a:prstGeom>
          <a:ln>
            <a:noFill/>
          </a:ln>
        </p:spPr>
      </p:pic>
      <p:sp>
        <p:nvSpPr>
          <p:cNvPr id="368" name="CustomShap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11" dur="indefinite" restart="never" nodeType="tmRoot">
          <p:childTnLst>
            <p:seq>
              <p:cTn id="1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0" name="CustomShape 2"/>
          <p:cNvSpPr/>
          <p:nvPr/>
        </p:nvSpPr>
        <p:spPr>
          <a:xfrm>
            <a:off x="1008000" y="1676520"/>
            <a:ext cx="7830720" cy="57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2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Wells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1" name="CustomShape 3"/>
          <p:cNvSpPr/>
          <p:nvPr/>
        </p:nvSpPr>
        <p:spPr>
          <a:xfrm>
            <a:off x="-15840" y="0"/>
            <a:ext cx="91594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72" name="CustomShape 4"/>
          <p:cNvSpPr/>
          <p:nvPr/>
        </p:nvSpPr>
        <p:spPr>
          <a:xfrm>
            <a:off x="-15840" y="44280"/>
            <a:ext cx="9159480" cy="9180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3" name="CustomShape 5"/>
          <p:cNvSpPr/>
          <p:nvPr/>
        </p:nvSpPr>
        <p:spPr>
          <a:xfrm>
            <a:off x="-7920" y="1219320"/>
            <a:ext cx="9143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74" name="CustomShape 6"/>
          <p:cNvSpPr/>
          <p:nvPr/>
        </p:nvSpPr>
        <p:spPr>
          <a:xfrm>
            <a:off x="-7920" y="1247760"/>
            <a:ext cx="9143640" cy="182160"/>
          </a:xfrm>
          <a:prstGeom prst="rect">
            <a:avLst/>
          </a:prstGeom>
          <a:gradFill>
            <a:gsLst>
              <a:gs pos="0">
                <a:srgbClr val="323845"/>
              </a:gs>
              <a:gs pos="100000">
                <a:srgbClr val="6d7895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5" name="CustomShape 7"/>
          <p:cNvSpPr/>
          <p:nvPr/>
        </p:nvSpPr>
        <p:spPr>
          <a:xfrm>
            <a:off x="1295280" y="2224080"/>
            <a:ext cx="7543440" cy="94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◆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 </a:t>
            </a:r>
            <a:r>
              <a:rPr b="1"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well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is a hole bored into the zone of saturation.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6" name="CustomShape 8"/>
          <p:cNvSpPr/>
          <p:nvPr/>
        </p:nvSpPr>
        <p:spPr>
          <a:xfrm>
            <a:off x="1752480" y="3191040"/>
            <a:ext cx="708624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87280" indent="-28692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An </a:t>
            </a:r>
            <a:r>
              <a:rPr b="1" lang="en-PH" sz="24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artesian well</a:t>
            </a:r>
            <a:r>
              <a:rPr lang="en-PH" sz="24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is any formation in which groundwater rises on its own under pressure.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7" name="CustomShape 9"/>
          <p:cNvSpPr/>
          <p:nvPr/>
        </p:nvSpPr>
        <p:spPr>
          <a:xfrm>
            <a:off x="1752480" y="4033800"/>
            <a:ext cx="71625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87280" indent="-28692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Pumping can cause a drawdown (lowering) of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
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the water table.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8" name="CustomShape 10"/>
          <p:cNvSpPr/>
          <p:nvPr/>
        </p:nvSpPr>
        <p:spPr>
          <a:xfrm>
            <a:off x="1752480" y="4876920"/>
            <a:ext cx="71625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87280" indent="-286920">
              <a:lnSpc>
                <a:spcPct val="100000"/>
              </a:lnSpc>
            </a:pP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•  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Pumping can form a </a:t>
            </a:r>
            <a:r>
              <a:rPr lang="en-PH" sz="24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cone of depression</a:t>
            </a:r>
            <a:r>
              <a:rPr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 in the water table.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3" dur="indefinite" restart="never" nodeType="tmRoot">
          <p:childTnLst>
            <p:seq>
              <p:cTn id="1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extShape 1"/>
          <p:cNvSpPr txBox="1"/>
          <p:nvPr/>
        </p:nvSpPr>
        <p:spPr>
          <a:xfrm>
            <a:off x="457200" y="1935000"/>
            <a:ext cx="8229240" cy="491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87280" indent="-286920">
              <a:lnSpc>
                <a:spcPct val="100000"/>
              </a:lnSpc>
              <a:buClr>
                <a:srgbClr val="1f497d"/>
              </a:buClr>
              <a:buSzPct val="95000"/>
              <a:buFont typeface="Noto Symbol"/>
              <a:buChar char="●"/>
            </a:pPr>
            <a:r>
              <a:rPr b="1" lang="en-US" sz="26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Artesian Well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0" name="CustomShape 2"/>
          <p:cNvSpPr/>
          <p:nvPr/>
        </p:nvSpPr>
        <p:spPr>
          <a:xfrm>
            <a:off x="457200" y="2362320"/>
            <a:ext cx="8229240" cy="49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287280" indent="-286920">
              <a:lnSpc>
                <a:spcPct val="100000"/>
              </a:lnSpc>
              <a:buClr>
                <a:srgbClr val="1f497d"/>
              </a:buClr>
              <a:buSzPct val="95000"/>
              <a:buFont typeface="Noto Symbol"/>
              <a:buChar char="●"/>
            </a:pPr>
            <a:r>
              <a:rPr b="1" lang="en-PH" sz="26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Artesian Spring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1" name="Shape 212" descr=""/>
          <p:cNvPicPr/>
          <p:nvPr/>
        </p:nvPicPr>
        <p:blipFill>
          <a:blip r:embed="rId1"/>
          <a:stretch/>
        </p:blipFill>
        <p:spPr>
          <a:xfrm>
            <a:off x="457200" y="3048120"/>
            <a:ext cx="4190760" cy="3352320"/>
          </a:xfrm>
          <a:prstGeom prst="rect">
            <a:avLst/>
          </a:prstGeom>
          <a:ln>
            <a:noFill/>
          </a:ln>
        </p:spPr>
      </p:pic>
      <p:pic>
        <p:nvPicPr>
          <p:cNvPr id="382" name="Shape 213" descr=""/>
          <p:cNvPicPr/>
          <p:nvPr/>
        </p:nvPicPr>
        <p:blipFill>
          <a:blip r:embed="rId2"/>
          <a:stretch/>
        </p:blipFill>
        <p:spPr>
          <a:xfrm>
            <a:off x="4724280" y="1752480"/>
            <a:ext cx="3876480" cy="4343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5" dur="indefinite" restart="never" nodeType="tmRoot">
          <p:childTnLst>
            <p:seq>
              <p:cTn id="1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Classification of Running 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Unconfined (Sheet) Flow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No channel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Low slope + land is barren = thin layer of muddy water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Greater slope = scouring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Confined (Stream) Flow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(def’n) channels are long narrow depressions eroded by the stream into the underlying rocks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4" name="CustomShape 2"/>
          <p:cNvSpPr/>
          <p:nvPr/>
        </p:nvSpPr>
        <p:spPr>
          <a:xfrm>
            <a:off x="1008000" y="1676520"/>
            <a:ext cx="7830720" cy="57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2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Wells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5" name="CustomShape 3"/>
          <p:cNvSpPr/>
          <p:nvPr/>
        </p:nvSpPr>
        <p:spPr>
          <a:xfrm>
            <a:off x="-7920" y="1219320"/>
            <a:ext cx="9143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86" name="CustomShape 4"/>
          <p:cNvSpPr/>
          <p:nvPr/>
        </p:nvSpPr>
        <p:spPr>
          <a:xfrm>
            <a:off x="-7920" y="1247760"/>
            <a:ext cx="9143640" cy="182160"/>
          </a:xfrm>
          <a:prstGeom prst="rect">
            <a:avLst/>
          </a:prstGeom>
          <a:gradFill>
            <a:gsLst>
              <a:gs pos="0">
                <a:srgbClr val="3e6760"/>
              </a:gs>
              <a:gs pos="100000">
                <a:srgbClr val="85dfd0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7" name="CustomShape 5"/>
          <p:cNvSpPr/>
          <p:nvPr/>
        </p:nvSpPr>
        <p:spPr>
          <a:xfrm>
            <a:off x="533520" y="2209680"/>
            <a:ext cx="7543440" cy="207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  <a:buClr>
                <a:srgbClr val="1f497d"/>
              </a:buClr>
              <a:buFont typeface="Noto Symbol"/>
              <a:buChar char="◆"/>
            </a:pP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A </a:t>
            </a:r>
            <a:r>
              <a:rPr b="1"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well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is a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 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hole bored into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 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the zone of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  </a:t>
            </a:r>
            <a:r>
              <a:rPr lang="en-PH" sz="2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saturation.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8" name="Shape 233" descr=""/>
          <p:cNvPicPr/>
          <p:nvPr/>
        </p:nvPicPr>
        <p:blipFill>
          <a:blip r:embed="rId1"/>
          <a:stretch/>
        </p:blipFill>
        <p:spPr>
          <a:xfrm>
            <a:off x="3429000" y="1828800"/>
            <a:ext cx="5276520" cy="4419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7" dur="indefinite" restart="never" nodeType="tmRoot">
          <p:childTnLst>
            <p:seq>
              <p:cTn id="1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extShape 1"/>
          <p:cNvSpPr txBox="1"/>
          <p:nvPr/>
        </p:nvSpPr>
        <p:spPr>
          <a:xfrm>
            <a:off x="457200" y="228600"/>
            <a:ext cx="8229240" cy="8582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 marL="287280" indent="-286920">
              <a:lnSpc>
                <a:spcPct val="100000"/>
              </a:lnSpc>
            </a:pPr>
            <a:r>
              <a:rPr b="1" lang="en-US" sz="50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Artesian Well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90" name="Picture 2" descr=""/>
          <p:cNvPicPr/>
          <p:nvPr/>
        </p:nvPicPr>
        <p:blipFill>
          <a:blip r:embed="rId1"/>
          <a:stretch/>
        </p:blipFill>
        <p:spPr>
          <a:xfrm>
            <a:off x="346320" y="1523880"/>
            <a:ext cx="8309880" cy="4495320"/>
          </a:xfrm>
          <a:prstGeom prst="rect">
            <a:avLst/>
          </a:prstGeom>
          <a:ln>
            <a:noFill/>
          </a:ln>
        </p:spPr>
      </p:pic>
      <p:sp>
        <p:nvSpPr>
          <p:cNvPr id="391" name="CustomShape 2"/>
          <p:cNvSpPr/>
          <p:nvPr/>
        </p:nvSpPr>
        <p:spPr>
          <a:xfrm>
            <a:off x="371880" y="6019920"/>
            <a:ext cx="2590560" cy="685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bIns="0" anchor="b"/>
          <a:p>
            <a:pPr marL="287280" indent="-286920">
              <a:lnSpc>
                <a:spcPct val="100000"/>
              </a:lnSpc>
            </a:pP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  <a:hlinkClick r:id="rId2"/>
              </a:rPr>
              <a:t>http</a:t>
            </a: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  <a:hlinkClick r:id="rId3"/>
              </a:rPr>
              <a:t>://</a:t>
            </a:r>
            <a:r>
              <a:rPr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  <a:hlinkClick r:id="rId4"/>
              </a:rPr>
              <a:t>gg.gg/3uhx5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7280" indent="-286920">
              <a:lnSpc>
                <a:spcPct val="100000"/>
              </a:lnSpc>
            </a:pP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9" dur="indefinite" restart="never" nodeType="tmRoot">
          <p:childTnLst>
            <p:seq>
              <p:cTn id="1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extShape 1"/>
          <p:cNvSpPr txBox="1"/>
          <p:nvPr/>
        </p:nvSpPr>
        <p:spPr>
          <a:xfrm>
            <a:off x="96480" y="5384880"/>
            <a:ext cx="4039920" cy="6393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http://</a:t>
            </a:r>
            <a:r>
              <a:rPr b="1"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gg.gg/3uhxb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3" name="TextShape 2"/>
          <p:cNvSpPr txBox="1"/>
          <p:nvPr/>
        </p:nvSpPr>
        <p:spPr>
          <a:xfrm>
            <a:off x="3962520" y="4903560"/>
            <a:ext cx="4041360" cy="6393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http://</a:t>
            </a:r>
            <a:r>
              <a:rPr b="1"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gg.gg/3uhxc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94" name="Picture 2" descr=""/>
          <p:cNvPicPr/>
          <p:nvPr/>
        </p:nvPicPr>
        <p:blipFill>
          <a:blip r:embed="rId5"/>
          <a:stretch/>
        </p:blipFill>
        <p:spPr>
          <a:xfrm>
            <a:off x="350640" y="1066680"/>
            <a:ext cx="3257280" cy="4343040"/>
          </a:xfrm>
          <a:prstGeom prst="rect">
            <a:avLst/>
          </a:prstGeom>
          <a:ln>
            <a:noFill/>
          </a:ln>
        </p:spPr>
      </p:pic>
      <p:pic>
        <p:nvPicPr>
          <p:cNvPr id="395" name="Picture 3" descr=""/>
          <p:cNvPicPr/>
          <p:nvPr/>
        </p:nvPicPr>
        <p:blipFill>
          <a:blip r:embed="rId6"/>
          <a:stretch/>
        </p:blipFill>
        <p:spPr>
          <a:xfrm>
            <a:off x="3962520" y="1583640"/>
            <a:ext cx="4991760" cy="3309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21" dur="indefinite" restart="never" nodeType="tmRoot">
          <p:childTnLst>
            <p:seq>
              <p:cTn id="1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Conditions for an Artesian Well to Function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aquifer has to be confined (aquiclude above and below, to prevent  water from escaping).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sequence has to be tilted (to ceat a projected water table), which mean it has an access to recharge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There is sufficient precipitation to fill the used water.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23" dur="indefinite" restart="never" nodeType="tmRoot">
          <p:childTnLst>
            <p:seq>
              <p:cTn id="1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Shape 682" descr=""/>
          <p:cNvPicPr/>
          <p:nvPr/>
        </p:nvPicPr>
        <p:blipFill>
          <a:blip r:embed="rId1"/>
          <a:stretch/>
        </p:blipFill>
        <p:spPr>
          <a:xfrm>
            <a:off x="152280" y="838080"/>
            <a:ext cx="8762760" cy="5409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25" dur="indefinite" restart="never" nodeType="tmRoot">
          <p:childTnLst>
            <p:seq>
              <p:cTn id="1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TextShape 1"/>
          <p:cNvSpPr txBox="1"/>
          <p:nvPr/>
        </p:nvSpPr>
        <p:spPr>
          <a:xfrm>
            <a:off x="457200" y="704880"/>
            <a:ext cx="8229240" cy="89496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40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Natural Use of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0" name="TextShape 2"/>
          <p:cNvSpPr txBox="1"/>
          <p:nvPr/>
        </p:nvSpPr>
        <p:spPr>
          <a:xfrm>
            <a:off x="457200" y="1981080"/>
            <a:ext cx="8229240" cy="15570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457200" indent="-456840">
              <a:lnSpc>
                <a:spcPct val="100000"/>
              </a:lnSpc>
              <a:buClr>
                <a:srgbClr val="1f497d"/>
              </a:buClr>
              <a:buSzPct val="95000"/>
              <a:buFont typeface="Arial"/>
              <a:buChar char="•"/>
            </a:pPr>
            <a:r>
              <a:rPr lang="en-US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◆ </a:t>
            </a:r>
            <a:r>
              <a:rPr b="1" lang="en-US" sz="28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Geysers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200" indent="-288000"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01" name="Shape 193" descr=""/>
          <p:cNvPicPr/>
          <p:nvPr/>
        </p:nvPicPr>
        <p:blipFill>
          <a:blip r:embed="rId1"/>
          <a:stretch/>
        </p:blipFill>
        <p:spPr>
          <a:xfrm>
            <a:off x="3581280" y="1828800"/>
            <a:ext cx="4762080" cy="3571560"/>
          </a:xfrm>
          <a:prstGeom prst="rect">
            <a:avLst/>
          </a:prstGeom>
          <a:ln>
            <a:noFill/>
          </a:ln>
        </p:spPr>
      </p:pic>
      <p:sp>
        <p:nvSpPr>
          <p:cNvPr id="402" name="CustomShape 3"/>
          <p:cNvSpPr/>
          <p:nvPr/>
        </p:nvSpPr>
        <p:spPr>
          <a:xfrm>
            <a:off x="0" y="228600"/>
            <a:ext cx="9143640" cy="60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b5395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Water Beneath the Surface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3" name="CustomShape 4"/>
          <p:cNvSpPr/>
          <p:nvPr/>
        </p:nvSpPr>
        <p:spPr>
          <a:xfrm>
            <a:off x="3581280" y="5562720"/>
            <a:ext cx="5181120" cy="66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bIns="0" anchor="b"/>
          <a:p>
            <a:pPr algn="ctr">
              <a:lnSpc>
                <a:spcPct val="100000"/>
              </a:lnSpc>
            </a:pPr>
            <a:r>
              <a:rPr b="1" lang="en-PH" sz="32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Strokkur, Iceland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27" dur="indefinite" restart="never" nodeType="tmRoot">
          <p:childTnLst>
            <p:seq>
              <p:cTn id="1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Geyser Eruption Cycle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05" name="Shape 644" descr=""/>
          <p:cNvPicPr/>
          <p:nvPr/>
        </p:nvPicPr>
        <p:blipFill>
          <a:blip r:embed="rId1"/>
          <a:stretch/>
        </p:blipFill>
        <p:spPr>
          <a:xfrm>
            <a:off x="914400" y="1447920"/>
            <a:ext cx="7238520" cy="5181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29" dur="indefinite" restart="never" nodeType="tmRoot">
          <p:childTnLst>
            <p:seq>
              <p:cTn id="1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Geologic Activity of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Karst Topography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Formed by dissolving rock at, or near, Earth's surface 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Area lacks good surface drainage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Common features: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Caves and Caverns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Formed in the zone of aeration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Formed from calcite deposited as dripping water evaporates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Sinkholes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Disappearing streams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Natural bridges and towers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31" dur="indefinite" restart="never" nodeType="tmRoot">
          <p:childTnLst>
            <p:seq>
              <p:cTn id="1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09" name="Picture 4" descr=""/>
          <p:cNvPicPr/>
          <p:nvPr/>
        </p:nvPicPr>
        <p:blipFill>
          <a:blip r:embed="rId1"/>
          <a:stretch/>
        </p:blipFill>
        <p:spPr>
          <a:xfrm>
            <a:off x="76320" y="472320"/>
            <a:ext cx="8991360" cy="6019560"/>
          </a:xfrm>
          <a:prstGeom prst="rect">
            <a:avLst/>
          </a:prstGeom>
          <a:ln>
            <a:noFill/>
          </a:ln>
        </p:spPr>
      </p:pic>
      <p:sp>
        <p:nvSpPr>
          <p:cNvPr id="410" name="TextShape 2"/>
          <p:cNvSpPr txBox="1"/>
          <p:nvPr/>
        </p:nvSpPr>
        <p:spPr>
          <a:xfrm>
            <a:off x="6553080" y="6126120"/>
            <a:ext cx="2971440" cy="731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gg.gg/3uhya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33" dur="indefinite" restart="never" nodeType="tmRoot">
          <p:childTnLst>
            <p:seq>
              <p:cTn id="1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Shape 1"/>
          <p:cNvSpPr txBox="1"/>
          <p:nvPr/>
        </p:nvSpPr>
        <p:spPr>
          <a:xfrm>
            <a:off x="533520" y="380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lang="en-US" sz="50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Cave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12" name="Shape 264" descr=""/>
          <p:cNvPicPr/>
          <p:nvPr/>
        </p:nvPicPr>
        <p:blipFill>
          <a:blip r:embed="rId1"/>
          <a:stretch/>
        </p:blipFill>
        <p:spPr>
          <a:xfrm>
            <a:off x="914400" y="1828800"/>
            <a:ext cx="7086240" cy="4723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5" dur="indefinite" restart="never" nodeType="tmRoot">
          <p:childTnLst>
            <p:seq>
              <p:cTn id="1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" descr=""/>
          <p:cNvPicPr/>
          <p:nvPr/>
        </p:nvPicPr>
        <p:blipFill>
          <a:blip r:embed="rId1"/>
          <a:stretch/>
        </p:blipFill>
        <p:spPr>
          <a:xfrm>
            <a:off x="155520" y="228600"/>
            <a:ext cx="8857800" cy="6324120"/>
          </a:xfrm>
          <a:prstGeom prst="rect">
            <a:avLst/>
          </a:prstGeom>
          <a:ln>
            <a:noFill/>
          </a:ln>
        </p:spPr>
      </p:pic>
      <p:sp>
        <p:nvSpPr>
          <p:cNvPr id="2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Sheet and soil erosion in Iowa, USA </a:t>
            </a:r>
            <a:r>
              <a:rPr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</a:t>
            </a:r>
            <a:r>
              <a:rPr lang="en-US" sz="2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http://gg.gg/3ucfj</a:t>
            </a:r>
            <a:r>
              <a:rPr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)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Shape 257" descr=""/>
          <p:cNvPicPr/>
          <p:nvPr/>
        </p:nvPicPr>
        <p:blipFill>
          <a:blip r:embed="rId1"/>
          <a:stretch/>
        </p:blipFill>
        <p:spPr>
          <a:xfrm>
            <a:off x="-152280" y="225360"/>
            <a:ext cx="8692920" cy="1152000"/>
          </a:xfrm>
          <a:prstGeom prst="rect">
            <a:avLst/>
          </a:prstGeom>
          <a:ln>
            <a:noFill/>
          </a:ln>
        </p:spPr>
      </p:pic>
      <p:pic>
        <p:nvPicPr>
          <p:cNvPr id="414" name="Shape 258" descr=""/>
          <p:cNvPicPr/>
          <p:nvPr/>
        </p:nvPicPr>
        <p:blipFill>
          <a:blip r:embed="rId2"/>
          <a:stretch/>
        </p:blipFill>
        <p:spPr>
          <a:xfrm>
            <a:off x="685800" y="1447920"/>
            <a:ext cx="7467120" cy="5181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7" dur="indefinite" restart="never" nodeType="tmRoot">
          <p:childTnLst>
            <p:seq>
              <p:cTn id="1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Shape 248" descr=""/>
          <p:cNvPicPr/>
          <p:nvPr/>
        </p:nvPicPr>
        <p:blipFill>
          <a:blip r:embed="rId1"/>
          <a:stretch/>
        </p:blipFill>
        <p:spPr>
          <a:xfrm>
            <a:off x="-6480" y="298440"/>
            <a:ext cx="9156240" cy="1109160"/>
          </a:xfrm>
          <a:prstGeom prst="rect">
            <a:avLst/>
          </a:prstGeom>
          <a:ln>
            <a:noFill/>
          </a:ln>
        </p:spPr>
      </p:pic>
      <p:pic>
        <p:nvPicPr>
          <p:cNvPr id="416" name="Shape 249" descr=""/>
          <p:cNvPicPr/>
          <p:nvPr/>
        </p:nvPicPr>
        <p:blipFill>
          <a:blip r:embed="rId2"/>
          <a:stretch/>
        </p:blipFill>
        <p:spPr>
          <a:xfrm>
            <a:off x="380880" y="1752480"/>
            <a:ext cx="8076960" cy="4723920"/>
          </a:xfrm>
          <a:prstGeom prst="rect">
            <a:avLst/>
          </a:prstGeom>
          <a:ln>
            <a:noFill/>
          </a:ln>
        </p:spPr>
      </p:pic>
      <p:sp>
        <p:nvSpPr>
          <p:cNvPr id="417" name="CustomShape 1"/>
          <p:cNvSpPr/>
          <p:nvPr/>
        </p:nvSpPr>
        <p:spPr>
          <a:xfrm flipH="1" rot="16200000">
            <a:off x="838080" y="3124440"/>
            <a:ext cx="1904760" cy="1599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65093"/>
            </a:solidFill>
            <a:miter/>
            <a:tailEnd len="lg" type="stealth" w="lg"/>
          </a:ln>
        </p:spPr>
        <p:style>
          <a:lnRef idx="0"/>
          <a:fillRef idx="0"/>
          <a:effectRef idx="0"/>
          <a:fontRef idx="minor"/>
        </p:style>
      </p:sp>
      <p:sp>
        <p:nvSpPr>
          <p:cNvPr id="418" name="CustomShape 2"/>
          <p:cNvSpPr/>
          <p:nvPr/>
        </p:nvSpPr>
        <p:spPr>
          <a:xfrm>
            <a:off x="304920" y="2438280"/>
            <a:ext cx="1676160" cy="645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Caves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9" dur="indefinite" restart="never" nodeType="tmRoot">
          <p:childTnLst>
            <p:seq>
              <p:cTn id="1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TextShape 1"/>
          <p:cNvSpPr txBox="1"/>
          <p:nvPr/>
        </p:nvSpPr>
        <p:spPr>
          <a:xfrm>
            <a:off x="380880" y="6172200"/>
            <a:ext cx="8229240" cy="523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457200" indent="-456840">
              <a:lnSpc>
                <a:spcPct val="100000"/>
              </a:lnSpc>
            </a:pPr>
            <a:r>
              <a:rPr lang="en-US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◆ </a:t>
            </a:r>
            <a:r>
              <a:rPr b="1" lang="en-US" sz="2800" spc="-1" strike="noStrike">
                <a:solidFill>
                  <a:srgbClr val="387026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Travertine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20" name="TextShape 2"/>
          <p:cNvSpPr txBox="1"/>
          <p:nvPr/>
        </p:nvSpPr>
        <p:spPr>
          <a:xfrm>
            <a:off x="228600" y="228600"/>
            <a:ext cx="8229240" cy="129492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b5395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Geologic Activity of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21" name="Shape 271" descr=""/>
          <p:cNvPicPr/>
          <p:nvPr/>
        </p:nvPicPr>
        <p:blipFill>
          <a:blip r:embed="rId1"/>
          <a:stretch/>
        </p:blipFill>
        <p:spPr>
          <a:xfrm>
            <a:off x="685800" y="1600200"/>
            <a:ext cx="7543440" cy="4647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1" dur="indefinite" restart="never" nodeType="tmRoot">
          <p:childTnLst>
            <p:seq>
              <p:cTn id="1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3" name="CustomShape 2"/>
          <p:cNvSpPr/>
          <p:nvPr/>
        </p:nvSpPr>
        <p:spPr>
          <a:xfrm>
            <a:off x="-7920" y="1219320"/>
            <a:ext cx="9143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01520">
            <a:solidFill>
              <a:srgbClr val="ffcc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24" name="CustomShape 3"/>
          <p:cNvSpPr/>
          <p:nvPr/>
        </p:nvSpPr>
        <p:spPr>
          <a:xfrm>
            <a:off x="0" y="228600"/>
            <a:ext cx="9143640" cy="114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4400" spc="-1" strike="noStrike">
                <a:solidFill>
                  <a:srgbClr val="0b5395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Geologic Activity of Groundwater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25" name="Shape 293" descr=""/>
          <p:cNvPicPr/>
          <p:nvPr/>
        </p:nvPicPr>
        <p:blipFill>
          <a:blip r:embed="rId1"/>
          <a:stretch/>
        </p:blipFill>
        <p:spPr>
          <a:xfrm>
            <a:off x="533520" y="1828800"/>
            <a:ext cx="7924320" cy="4686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3" dur="indefinite" restart="never" nodeType="tmRoot">
          <p:childTnLst>
            <p:seq>
              <p:cTn id="1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Picture 2" descr=""/>
          <p:cNvPicPr/>
          <p:nvPr/>
        </p:nvPicPr>
        <p:blipFill>
          <a:blip r:embed="rId1"/>
          <a:stretch/>
        </p:blipFill>
        <p:spPr>
          <a:xfrm>
            <a:off x="457200" y="457200"/>
            <a:ext cx="8232120" cy="5599080"/>
          </a:xfrm>
          <a:prstGeom prst="rect">
            <a:avLst/>
          </a:prstGeom>
          <a:ln>
            <a:noFill/>
          </a:ln>
        </p:spPr>
      </p:pic>
      <p:sp>
        <p:nvSpPr>
          <p:cNvPr id="427" name="TextShape 1"/>
          <p:cNvSpPr txBox="1"/>
          <p:nvPr/>
        </p:nvSpPr>
        <p:spPr>
          <a:xfrm>
            <a:off x="460080" y="5985720"/>
            <a:ext cx="8229240" cy="803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Guilin, South China (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gg.gg/3uhy0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)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45" dur="indefinite" restart="never" nodeType="tmRoot">
          <p:childTnLst>
            <p:seq>
              <p:cTn id="1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Picture 2" descr=""/>
          <p:cNvPicPr/>
          <p:nvPr/>
        </p:nvPicPr>
        <p:blipFill>
          <a:blip r:embed="rId1"/>
          <a:stretch/>
        </p:blipFill>
        <p:spPr>
          <a:xfrm>
            <a:off x="533520" y="457200"/>
            <a:ext cx="7662600" cy="6095520"/>
          </a:xfrm>
          <a:prstGeom prst="rect">
            <a:avLst/>
          </a:prstGeom>
          <a:ln>
            <a:noFill/>
          </a:ln>
        </p:spPr>
      </p:pic>
      <p:sp>
        <p:nvSpPr>
          <p:cNvPr id="429" name="TextShape 1"/>
          <p:cNvSpPr txBox="1"/>
          <p:nvPr/>
        </p:nvSpPr>
        <p:spPr>
          <a:xfrm>
            <a:off x="499320" y="5821200"/>
            <a:ext cx="2895120" cy="731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gg.gg/3uhyj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47" dur="indefinite" restart="never" nodeType="tmRoot">
          <p:childTnLst>
            <p:seq>
              <p:cTn id="1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Picture 2" descr=""/>
          <p:cNvPicPr/>
          <p:nvPr/>
        </p:nvPicPr>
        <p:blipFill>
          <a:blip r:embed="rId1"/>
          <a:stretch/>
        </p:blipFill>
        <p:spPr>
          <a:xfrm>
            <a:off x="155520" y="533520"/>
            <a:ext cx="8723160" cy="5804640"/>
          </a:xfrm>
          <a:prstGeom prst="rect">
            <a:avLst/>
          </a:prstGeom>
          <a:ln>
            <a:noFill/>
          </a:ln>
        </p:spPr>
      </p:pic>
      <p:sp>
        <p:nvSpPr>
          <p:cNvPr id="431" name="TextShape 1"/>
          <p:cNvSpPr txBox="1"/>
          <p:nvPr/>
        </p:nvSpPr>
        <p:spPr>
          <a:xfrm>
            <a:off x="187200" y="5972760"/>
            <a:ext cx="2895120" cy="731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gg.gg/3uhyj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49" dur="indefinite" restart="never" nodeType="tmRoot">
          <p:childTnLst>
            <p:seq>
              <p:cTn id="1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CustomShape 1"/>
          <p:cNvSpPr/>
          <p:nvPr/>
        </p:nvSpPr>
        <p:spPr>
          <a:xfrm>
            <a:off x="304920" y="1523880"/>
            <a:ext cx="8534160" cy="5105160"/>
          </a:xfrm>
          <a:prstGeom prst="roundRect">
            <a:avLst>
              <a:gd name="adj" fmla="val 4780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3" name="CustomShape 2"/>
          <p:cNvSpPr/>
          <p:nvPr/>
        </p:nvSpPr>
        <p:spPr>
          <a:xfrm>
            <a:off x="1008000" y="1676520"/>
            <a:ext cx="7830720" cy="57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lang="en-PH" sz="3200" spc="-1" strike="noStrike">
                <a:solidFill>
                  <a:srgbClr val="008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Caverns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4" name="CustomShape 3"/>
          <p:cNvSpPr/>
          <p:nvPr/>
        </p:nvSpPr>
        <p:spPr>
          <a:xfrm>
            <a:off x="0" y="228600"/>
            <a:ext cx="9143640" cy="114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1" lang="en-PH" sz="4400" spc="-1" strike="noStrike">
                <a:solidFill>
                  <a:srgbClr val="0b5395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Water Beneath the Surface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5" name="CustomShape 4"/>
          <p:cNvSpPr/>
          <p:nvPr/>
        </p:nvSpPr>
        <p:spPr>
          <a:xfrm>
            <a:off x="1295280" y="2209680"/>
            <a:ext cx="7619760" cy="94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marL="457200" indent="-456840">
              <a:lnSpc>
                <a:spcPct val="100000"/>
              </a:lnSpc>
            </a:pPr>
            <a:r>
              <a:rPr lang="en-PH" sz="2800" spc="-1" strike="noStrike">
                <a:solidFill>
                  <a:srgbClr val="3897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◆ </a:t>
            </a:r>
            <a:r>
              <a:rPr lang="en-PH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Characteristics of features found within caverns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6" name="CustomShape 5"/>
          <p:cNvSpPr/>
          <p:nvPr/>
        </p:nvSpPr>
        <p:spPr>
          <a:xfrm>
            <a:off x="1523880" y="3244680"/>
            <a:ext cx="377460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i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1. stalactites 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7" name="CustomShape 6"/>
          <p:cNvSpPr/>
          <p:nvPr/>
        </p:nvSpPr>
        <p:spPr>
          <a:xfrm>
            <a:off x="1600200" y="3886200"/>
            <a:ext cx="289368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i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2. stalagmites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8" name="CustomShape 7"/>
          <p:cNvSpPr/>
          <p:nvPr/>
        </p:nvSpPr>
        <p:spPr>
          <a:xfrm>
            <a:off x="1600200" y="4495680"/>
            <a:ext cx="259056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1" i="1" lang="en-PH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3. columns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1" dur="indefinite" restart="never" nodeType="tmRoot">
          <p:childTnLst>
            <p:seq>
              <p:cTn id="1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extShape 1"/>
          <p:cNvSpPr txBox="1"/>
          <p:nvPr/>
        </p:nvSpPr>
        <p:spPr>
          <a:xfrm>
            <a:off x="457200" y="704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5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Examples of Karst Topography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40" name="Shape 312" descr=""/>
          <p:cNvPicPr/>
          <p:nvPr/>
        </p:nvPicPr>
        <p:blipFill>
          <a:blip r:embed="rId1"/>
          <a:stretch/>
        </p:blipFill>
        <p:spPr>
          <a:xfrm>
            <a:off x="457200" y="1295280"/>
            <a:ext cx="3906360" cy="4525560"/>
          </a:xfrm>
          <a:prstGeom prst="rect">
            <a:avLst/>
          </a:prstGeom>
          <a:ln>
            <a:noFill/>
          </a:ln>
        </p:spPr>
      </p:pic>
      <p:sp>
        <p:nvSpPr>
          <p:cNvPr id="441" name="CustomShape 2"/>
          <p:cNvSpPr/>
          <p:nvPr/>
        </p:nvSpPr>
        <p:spPr>
          <a:xfrm>
            <a:off x="685800" y="6019920"/>
            <a:ext cx="2742840" cy="533160"/>
          </a:xfrm>
          <a:prstGeom prst="rect">
            <a:avLst/>
          </a:prstGeom>
          <a:solidFill>
            <a:schemeClr val="accent1"/>
          </a:solidFill>
          <a:ln w="25560">
            <a:solidFill>
              <a:srgbClr val="08509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1" lang="en-PH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El Torcal (Antequera - Spain)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42" name="Shape 314" descr=""/>
          <p:cNvPicPr/>
          <p:nvPr/>
        </p:nvPicPr>
        <p:blipFill>
          <a:blip r:embed="rId2"/>
          <a:stretch/>
        </p:blipFill>
        <p:spPr>
          <a:xfrm>
            <a:off x="4495680" y="1219320"/>
            <a:ext cx="4190760" cy="4571640"/>
          </a:xfrm>
          <a:prstGeom prst="rect">
            <a:avLst/>
          </a:prstGeom>
          <a:ln>
            <a:noFill/>
          </a:ln>
        </p:spPr>
      </p:pic>
      <p:sp>
        <p:nvSpPr>
          <p:cNvPr id="443" name="CustomShape 3"/>
          <p:cNvSpPr/>
          <p:nvPr/>
        </p:nvSpPr>
        <p:spPr>
          <a:xfrm>
            <a:off x="4648320" y="5943600"/>
            <a:ext cx="3580920" cy="533160"/>
          </a:xfrm>
          <a:prstGeom prst="rect">
            <a:avLst/>
          </a:prstGeom>
          <a:solidFill>
            <a:schemeClr val="accent1"/>
          </a:solidFill>
          <a:ln w="25560">
            <a:solidFill>
              <a:srgbClr val="08509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1" lang="en-PH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Limestone pavement in Dent de Crolles, France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3" dur="indefinite" restart="never" nodeType="tmRoot">
          <p:childTnLst>
            <p:seq>
              <p:cTn id="1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Shape 320" descr=""/>
          <p:cNvPicPr/>
          <p:nvPr/>
        </p:nvPicPr>
        <p:blipFill>
          <a:blip r:embed="rId1"/>
          <a:stretch/>
        </p:blipFill>
        <p:spPr>
          <a:xfrm>
            <a:off x="-384120" y="85680"/>
            <a:ext cx="9534240" cy="1066320"/>
          </a:xfrm>
          <a:prstGeom prst="rect">
            <a:avLst/>
          </a:prstGeom>
          <a:ln>
            <a:noFill/>
          </a:ln>
        </p:spPr>
      </p:pic>
      <p:pic>
        <p:nvPicPr>
          <p:cNvPr id="445" name="Shape 321" descr=""/>
          <p:cNvPicPr/>
          <p:nvPr/>
        </p:nvPicPr>
        <p:blipFill>
          <a:blip r:embed="rId2"/>
          <a:stretch/>
        </p:blipFill>
        <p:spPr>
          <a:xfrm>
            <a:off x="380880" y="1295280"/>
            <a:ext cx="7848360" cy="4647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5" dur="indefinite" restart="never" nodeType="tmRoot">
          <p:childTnLst>
            <p:seq>
              <p:cTn id="1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7" descr=""/>
          <p:cNvPicPr/>
          <p:nvPr/>
        </p:nvPicPr>
        <p:blipFill>
          <a:blip r:embed="rId1"/>
          <a:stretch/>
        </p:blipFill>
        <p:spPr>
          <a:xfrm>
            <a:off x="609480" y="234360"/>
            <a:ext cx="8115120" cy="6242040"/>
          </a:xfrm>
          <a:prstGeom prst="rect">
            <a:avLst/>
          </a:prstGeom>
          <a:ln>
            <a:noFill/>
          </a:ln>
        </p:spPr>
      </p:pic>
      <p:sp>
        <p:nvSpPr>
          <p:cNvPr id="217" name="TextShape 1"/>
          <p:cNvSpPr txBox="1"/>
          <p:nvPr/>
        </p:nvSpPr>
        <p:spPr>
          <a:xfrm>
            <a:off x="609480" y="5989680"/>
            <a:ext cx="8229240" cy="487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http://gg.gg/3ucgh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8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TextShape 1"/>
          <p:cNvSpPr txBox="1"/>
          <p:nvPr/>
        </p:nvSpPr>
        <p:spPr>
          <a:xfrm>
            <a:off x="6094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p>
            <a:pPr>
              <a:lnSpc>
                <a:spcPct val="100000"/>
              </a:lnSpc>
            </a:pPr>
            <a:r>
              <a:rPr b="1" lang="en-US" sz="50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Examples of Sinkholes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47" name="Shape 328" descr=""/>
          <p:cNvPicPr/>
          <p:nvPr/>
        </p:nvPicPr>
        <p:blipFill>
          <a:blip r:embed="rId1"/>
          <a:stretch/>
        </p:blipFill>
        <p:spPr>
          <a:xfrm>
            <a:off x="304920" y="1295280"/>
            <a:ext cx="4495320" cy="4525560"/>
          </a:xfrm>
          <a:prstGeom prst="rect">
            <a:avLst/>
          </a:prstGeom>
          <a:ln>
            <a:noFill/>
          </a:ln>
        </p:spPr>
      </p:pic>
      <p:sp>
        <p:nvSpPr>
          <p:cNvPr id="448" name="CustomShape 2"/>
          <p:cNvSpPr/>
          <p:nvPr/>
        </p:nvSpPr>
        <p:spPr>
          <a:xfrm>
            <a:off x="609480" y="5943600"/>
            <a:ext cx="4038120" cy="761760"/>
          </a:xfrm>
          <a:prstGeom prst="rect">
            <a:avLst/>
          </a:prstGeom>
          <a:solidFill>
            <a:schemeClr val="accent1"/>
          </a:solidFill>
          <a:ln w="25560">
            <a:solidFill>
              <a:srgbClr val="08509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1" lang="en-PH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Alapaha River, Florida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49" name="Shape 330" descr=""/>
          <p:cNvPicPr/>
          <p:nvPr/>
        </p:nvPicPr>
        <p:blipFill>
          <a:blip r:embed="rId2"/>
          <a:stretch/>
        </p:blipFill>
        <p:spPr>
          <a:xfrm>
            <a:off x="4876920" y="1295280"/>
            <a:ext cx="4114440" cy="4343040"/>
          </a:xfrm>
          <a:prstGeom prst="rect">
            <a:avLst/>
          </a:prstGeom>
          <a:ln>
            <a:noFill/>
          </a:ln>
        </p:spPr>
      </p:pic>
      <p:sp>
        <p:nvSpPr>
          <p:cNvPr id="450" name="CustomShape 3"/>
          <p:cNvSpPr/>
          <p:nvPr/>
        </p:nvSpPr>
        <p:spPr>
          <a:xfrm>
            <a:off x="4952880" y="5715000"/>
            <a:ext cx="4038120" cy="1142640"/>
          </a:xfrm>
          <a:prstGeom prst="rect">
            <a:avLst/>
          </a:prstGeom>
          <a:solidFill>
            <a:schemeClr val="accent1"/>
          </a:solidFill>
          <a:ln w="25560">
            <a:solidFill>
              <a:srgbClr val="08509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lang="en-PH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erriweather"/>
                <a:ea typeface="Merriweather"/>
              </a:rPr>
              <a:t>A special type of sinkhole – formed by rainwater leaking through the pavement and carrying dirt into a ruptured sewer pipe.</a:t>
            </a:r>
            <a:endParaRPr lang="en-PH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7" dur="indefinite" restart="never" nodeType="tmRoot">
          <p:childTnLst>
            <p:seq>
              <p:cTn id="1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Environmental Problems Associated with Groundwater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Contamination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Land subsidence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Treating it as non-renewable resource (lowering water table)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Saltwater intrusion 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59" dur="indefinite" restart="never" nodeType="tmRoot">
          <p:childTnLst>
            <p:seq>
              <p:cTn id="1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Shape 720" descr=""/>
          <p:cNvPicPr/>
          <p:nvPr/>
        </p:nvPicPr>
        <p:blipFill>
          <a:blip r:embed="rId1"/>
          <a:stretch/>
        </p:blipFill>
        <p:spPr>
          <a:xfrm>
            <a:off x="457200" y="304920"/>
            <a:ext cx="8152920" cy="6324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61" dur="indefinite" restart="never" nodeType="tmRoot">
          <p:childTnLst>
            <p:seq>
              <p:cTn id="1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753120" cy="7552800"/>
          </a:xfrm>
          <a:prstGeom prst="rect">
            <a:avLst/>
          </a:prstGeom>
          <a:ln>
            <a:noFill/>
          </a:ln>
        </p:spPr>
      </p:pic>
      <p:sp>
        <p:nvSpPr>
          <p:cNvPr id="455" name="TextShape 1"/>
          <p:cNvSpPr txBox="1"/>
          <p:nvPr/>
        </p:nvSpPr>
        <p:spPr>
          <a:xfrm>
            <a:off x="304920" y="6606360"/>
            <a:ext cx="2819160" cy="5029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gg.gg/3uh8a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63" dur="indefinite" restart="never" nodeType="tmRoot">
          <p:childTnLst>
            <p:seq>
              <p:cTn id="1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TextShape 1"/>
          <p:cNvSpPr txBox="1"/>
          <p:nvPr/>
        </p:nvSpPr>
        <p:spPr>
          <a:xfrm>
            <a:off x="-35640" y="5867280"/>
            <a:ext cx="2666520" cy="487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http://</a:t>
            </a:r>
            <a:r>
              <a:rPr lang="en-US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gg.gg/3uh8b</a:t>
            </a: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57" name="Picture 2" descr=""/>
          <p:cNvPicPr/>
          <p:nvPr/>
        </p:nvPicPr>
        <p:blipFill>
          <a:blip r:embed="rId3"/>
          <a:stretch/>
        </p:blipFill>
        <p:spPr>
          <a:xfrm>
            <a:off x="-10080" y="762120"/>
            <a:ext cx="9080280" cy="510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65" dur="indefinite" restart="never" nodeType="tmRoot">
          <p:childTnLst>
            <p:seq>
              <p:cTn id="1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Picture 3" descr=""/>
          <p:cNvPicPr/>
          <p:nvPr/>
        </p:nvPicPr>
        <p:blipFill>
          <a:blip r:embed="rId1"/>
          <a:stretch/>
        </p:blipFill>
        <p:spPr>
          <a:xfrm>
            <a:off x="0" y="71280"/>
            <a:ext cx="9143640" cy="6714720"/>
          </a:xfrm>
          <a:prstGeom prst="rect">
            <a:avLst/>
          </a:prstGeom>
          <a:ln>
            <a:noFill/>
          </a:ln>
        </p:spPr>
      </p:pic>
      <p:sp>
        <p:nvSpPr>
          <p:cNvPr id="459" name="TextShape 1"/>
          <p:cNvSpPr txBox="1"/>
          <p:nvPr/>
        </p:nvSpPr>
        <p:spPr>
          <a:xfrm>
            <a:off x="0" y="6248520"/>
            <a:ext cx="2209320" cy="6091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20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</a:t>
            </a:r>
            <a:r>
              <a:rPr lang="en-US" sz="20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gg.gg/3uh90</a:t>
            </a: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0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67" dur="indefinite" restart="never" nodeType="tmRoot">
          <p:childTnLst>
            <p:seq>
              <p:cTn id="1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62" name="Shape 372" descr=""/>
          <p:cNvPicPr/>
          <p:nvPr/>
        </p:nvPicPr>
        <p:blipFill>
          <a:blip r:embed="rId1"/>
          <a:stretch/>
        </p:blipFill>
        <p:spPr>
          <a:xfrm>
            <a:off x="457200" y="2209680"/>
            <a:ext cx="8152920" cy="4419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69" dur="indefinite" restart="never" nodeType="tmRoot">
          <p:childTnLst>
            <p:seq>
              <p:cTn id="1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Stream Profile</a:t>
            </a:r>
            <a:endParaRPr lang="en-U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20" name="Picture 2" descr=""/>
          <p:cNvPicPr/>
          <p:nvPr/>
        </p:nvPicPr>
        <p:blipFill>
          <a:blip r:embed="rId1"/>
          <a:stretch/>
        </p:blipFill>
        <p:spPr>
          <a:xfrm>
            <a:off x="505440" y="1295640"/>
            <a:ext cx="8181000" cy="5326200"/>
          </a:xfrm>
          <a:prstGeom prst="rect">
            <a:avLst/>
          </a:prstGeom>
          <a:ln>
            <a:noFill/>
          </a:ln>
        </p:spPr>
      </p:pic>
      <p:sp>
        <p:nvSpPr>
          <p:cNvPr id="221" name="CustomShape 2"/>
          <p:cNvSpPr/>
          <p:nvPr/>
        </p:nvSpPr>
        <p:spPr>
          <a:xfrm>
            <a:off x="380880" y="6050880"/>
            <a:ext cx="2923200" cy="57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1" lang="en-PH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http://gg.gg/3ucgv</a:t>
            </a:r>
            <a:r>
              <a:rPr b="1" lang="en-PH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en-PH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</TotalTime>
  <Application>LibreOffice/5.0.5.2$Linux_X86_64 LibreOffice_project/00m0$Build-2</Application>
  <Paragraphs>244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2015-09-20T11:56:18Z</dcterms:created>
  <dc:creator>CHARITY</dc:creator>
  <dc:language>en-PH</dc:language>
  <dcterms:modified xsi:type="dcterms:W3CDTF">2016-03-05T23:06:30Z</dcterms:modified>
  <cp:revision>50</cp:revision>
  <dc:title>Running Water and Groundwater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22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85</vt:i4>
  </property>
</Properties>
</file>